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0D6E6-7591-4711-A276-5463FA53847E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F469E-BD3C-4B9C-9755-93B11E84FC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2153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0D6E6-7591-4711-A276-5463FA53847E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F469E-BD3C-4B9C-9755-93B11E84FC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4115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0D6E6-7591-4711-A276-5463FA53847E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F469E-BD3C-4B9C-9755-93B11E84FC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3727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0D6E6-7591-4711-A276-5463FA53847E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F469E-BD3C-4B9C-9755-93B11E84FC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6004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0D6E6-7591-4711-A276-5463FA53847E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F469E-BD3C-4B9C-9755-93B11E84FC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1638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0D6E6-7591-4711-A276-5463FA53847E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F469E-BD3C-4B9C-9755-93B11E84FC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6449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0D6E6-7591-4711-A276-5463FA53847E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F469E-BD3C-4B9C-9755-93B11E84FC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5778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0D6E6-7591-4711-A276-5463FA53847E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F469E-BD3C-4B9C-9755-93B11E84FC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9714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0D6E6-7591-4711-A276-5463FA53847E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F469E-BD3C-4B9C-9755-93B11E84FC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0282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0D6E6-7591-4711-A276-5463FA53847E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F469E-BD3C-4B9C-9755-93B11E84FC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694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0D6E6-7591-4711-A276-5463FA53847E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F469E-BD3C-4B9C-9755-93B11E84FC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6552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0D6E6-7591-4711-A276-5463FA53847E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F469E-BD3C-4B9C-9755-93B11E84FC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6577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88025" y="620688"/>
            <a:ext cx="3821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Мастер - класс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7983" y="1624574"/>
            <a:ext cx="46832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Lego –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технология, как средство активизации мыслительно – речевой деятельности в условиях комплексного подхода к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– образовательному процессу»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83472" y="3952220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Подготовила воспитатель:</a:t>
            </a:r>
          </a:p>
          <a:p>
            <a:pPr algn="ctr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Брилева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Нина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алерьевна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232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571480"/>
            <a:ext cx="75724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Конструирование по замыслу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предполагает, что ребенок сам, без каких либо внешних ограничений, создаст образ будущего сооружения и воплотит его в материале, который имеется в его распоряжении. Данная форма не средство обучения детей созданию замыслов, а форма деятельности, которая позволяет самостоятельно и творчески использовать знания и умения полученные ранее.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9KK9sO5xIHjwCJWk0qjKAVCk2n7Tjm4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2500306"/>
            <a:ext cx="7358082" cy="4018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571480"/>
            <a:ext cx="77867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Lego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конструирование позволяет организовать интеграцию образовательных областей: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Социально – коммуникативное развитие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Lego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позволяет: создавать совместные постройки, объединенные одной идеей, одним проектом; развивать общении и взаимодействие ребенка со взрослыми и со сверстниками; формировать готовность к совместной деятельности со сверстниками; формировать позитивные установки к различным видам труда и творчества.</a:t>
            </a:r>
          </a:p>
          <a:p>
            <a:endParaRPr lang="ru-RU" dirty="0"/>
          </a:p>
        </p:txBody>
      </p:sp>
      <p:pic>
        <p:nvPicPr>
          <p:cNvPr id="3" name="Рисунок 2" descr="9KK9sO5xIHjwCJWk0qjKAVCk2n7Tjm4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3190770"/>
            <a:ext cx="6715172" cy="3667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7" y="714356"/>
            <a:ext cx="78581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Познавательное развитие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элементарных математических представлений у детей дошкольного возраста имеет большую ценность для интенсивного умственного развития ребенка, его познавательных интересов и любознательности, логических операций (сравнение, общение, классификация). В современном мире математике отводится ответственная роль в развитии  и становлении активной, самостоятельно – мыслящей личности, готовой конструктивно и творчески решать возникающие перед обществом задачи. Эффективным средством развития математических знаний дошкольников можно считать конструирование.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9KK9sO5xIHjwCJWk0qjKAVCk2n7Tjm4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3500438"/>
            <a:ext cx="5252078" cy="2868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571480"/>
            <a:ext cx="72152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Речевое развитие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Развивая речь дошкольников при помощи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Lego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воспитатель может предложить детям придумать сказку о том, что это за постройка, из чего она построена, кто в ней будет жить, описать её и т.д.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Созданные постройки из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Lego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можно использовать в играх театрализациях, в которых содержание, роли, игровые действия обусловлены сюжетом и содержанием того или иного литературного произведения, сказки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т.д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также имеются элементы творчества. 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9KK9sO5xIHjwCJWk0qjKAVCk2n7Tjm4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2928934"/>
            <a:ext cx="6500826" cy="3550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9" y="642918"/>
            <a:ext cx="7858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Художественно – эстетическое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развитие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Творческое конструирование – создание замысла из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Lego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конструктора. Реализация самостоятельной творческой деятельности детей – конструктивно – модельной.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9KK9sO5xIHjwCJWk0qjKAVCk2n7Tjm4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2143116"/>
            <a:ext cx="7572396" cy="4135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9" y="642918"/>
            <a:ext cx="75724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Физическое развитие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Помимо мелкой моторики обеих рук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Lego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конструирование также способствует развитию крупной моторики. Конструктор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Lego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может использоваться, как инвентарь для проведения занятий по физической культуре.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Конструктор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Lego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помогает детям воплощать в жизнь свои задумки, строить фантазировать, увлечённо работая и видя конечный результат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9KK9sO5xIHjwCJWk0qjKAVCk2n7Tjm4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3071810"/>
            <a:ext cx="6143636" cy="3355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his-lego-wedding-cake-is-what-dreams-are-ma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"/>
            <a:ext cx="9144000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1943" y="1714488"/>
            <a:ext cx="56420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3990880"/>
            <a:ext cx="6516215" cy="28671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5576" y="836712"/>
            <a:ext cx="792088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Мы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живем в «век высоких технологий», где робототехника стала одним из приоритетных направлений практически во всех сферах деятельности человека.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связи с этим современное общество испытывает острую потребность в высококвалифицированных специалистах, обладающих высокими интеллектуальными возможностями. Назрела необходимость вести популяризацию профессии инженера, ведь использование роботов в быту, на производстве требует, чтобы пользователи обладали современными знаниями в области управления роботами.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970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7509" y="2996952"/>
            <a:ext cx="6917539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11559" y="692696"/>
            <a:ext cx="806489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Возникает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необходимость в организации образовательной деятельности в учреждениях дошкольного образования, направленной на удовлетворение потребностей ребёнка, требований социума в тех направлениях, которые способствуют реализации основных задач научно-технического прогресса, т.е. начинать формировать инженерное мышление целесообразно начинать с первого уровня образования – дошкольного.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8031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3356992"/>
            <a:ext cx="7524328" cy="3301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88627" y="246705"/>
            <a:ext cx="835292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Для этого идеально подходит LEGO-технология.</a:t>
            </a:r>
          </a:p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LEGO – конструирование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это первый шаг к развитию технического творчества ребёнка, а значит, формированию инженерного мышления детей дошкольного возраста.</a:t>
            </a:r>
          </a:p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LEGO – технология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одна из современных и распространенных педагогических систем, использующая трехмерные модели реального мира и предметно-игровую среду обучения и развития ребенка.</a:t>
            </a:r>
          </a:p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LEGO - технология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это совокупность приемов и способов конструирования, направленных на реализацию конкретной образовательной цели через систему тщательно продуманных заданий, из разнообразных конструкторов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Lego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Она объединяет в себе элементы игры и экспериментирования.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Игра является ведущим видом деятельности детей дошкольного возраста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Работа с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Lego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-конструктором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позволяет ребенку исследовать мир через игру.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24527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188640"/>
            <a:ext cx="82089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LEGO-технологии в ДОУ позволяет поднять на более высокий уровень развитие познавательной активности дошкольников, а это – одна из составляющих успешности их дальнейшего обучения в школе и выбора профессии. Конструирование имеет не только познавательное, но и большое воспитательное значение. Воспитанники знакомятся с историей развития техники, её создателями, строительством крупных предприятий по производству тракторов, автомобилей, самолётов и других машин, т.е. с историей Родины.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Эффективность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используемой технологии заключается в том, что у детей оттачиваются навыки конструирования, развиваются пространственное и конструктивное мышления, пополняются знания об окружающем мире, формируются умения думать, сотрудничать со сверстниками, фантазировать и действовать, не боясь ошибиться, создаётся установка на самостоятельный поиск, а это – главные составляющие успешности их дальнейшего обучения в школе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3774318"/>
            <a:ext cx="3923928" cy="2942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3828324"/>
            <a:ext cx="3779912" cy="2834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16870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3412151"/>
            <a:ext cx="4467217" cy="3342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95536" y="260648"/>
            <a:ext cx="806489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Конструирование во ФГОС определено как компонент обязательной части программы, вид деятельности, способствующей развитию исследовательской, творческой активности детей, умений наблюдать, экспериментировать – а, значит, формированию и развитию инженерного мышления детей. Опыт, получаемый ребенком в ходе конструирования, незаменим в плане формирования умения и навыков исследовательского поведения. В соответствии с требованиями ФГОС, образовательная робототехника позволяет реализовать системно-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подход к обучению, ориентированный на продукт деятельности.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LEGO технология позволяет обеспечить единство воспитательных, развивающих и обучающих целей и задач процесса образования дошкольников.</a:t>
            </a: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2125186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52796" y="3789040"/>
            <a:ext cx="3110658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6157" y="336330"/>
            <a:ext cx="3542798" cy="2478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74113" y="908720"/>
            <a:ext cx="554461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Приоритетное направление в работе с LEGO- технологией 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 заметили, что мы не только конструируем, но и рассказываем о том, что сделали и имеем возможность держать в руках!?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Т.о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., приоритетным направлением в работе с конструктором LEGO является не только приобретение умений и навыков в области конструирования, но и стимулирование мыслительно-речевой активности ребенка.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0215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382" y="2665490"/>
            <a:ext cx="7812360" cy="3484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57158" y="357166"/>
            <a:ext cx="8286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Виды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Lego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конструирования: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Конструирование по образцу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(когда есть готовая модель того, что нужно построить (например, изображение или схема)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Конструирование по образцу, в основе которого лежит подражательная деятельность – важный обучающий этап, где можно решать задачи, обеспечивающие переход детей к самостоятельной поисковой деятельности творческого характера.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43242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571480"/>
            <a:ext cx="81763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Конструирование по условиям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образца нет, задаются только условия, которым постройка должна соответствовать (например, домик для собачки должен быть маленьким, а для лошадки – большим).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Конструирование по условиям способствует развитию творческого конструирования.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9KK9sO5xIHjwCJWk0qjKAVCk2n7Tjm4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2285992"/>
            <a:ext cx="7858148" cy="4291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9KK9sO5xIHjwCJWk0qjKAVCk2n7Tjm4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186" y="2438392"/>
            <a:ext cx="7858148" cy="4291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1621615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769</Words>
  <Application>Microsoft Office PowerPoint</Application>
  <PresentationFormat>Экран (4:3)</PresentationFormat>
  <Paragraphs>38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dmitry</dc:creator>
  <cp:lastModifiedBy>Lenovo</cp:lastModifiedBy>
  <cp:revision>21</cp:revision>
  <dcterms:created xsi:type="dcterms:W3CDTF">2020-10-22T03:05:14Z</dcterms:created>
  <dcterms:modified xsi:type="dcterms:W3CDTF">2022-11-11T06:12:40Z</dcterms:modified>
</cp:coreProperties>
</file>