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5" r:id="rId8"/>
    <p:sldId id="266" r:id="rId9"/>
    <p:sldId id="269" r:id="rId10"/>
    <p:sldId id="272" r:id="rId11"/>
    <p:sldId id="271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2950-8CDC-46FE-AD1F-483E1B0F0778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E113-8CB2-483E-8540-5E85F16C43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001056" cy="242889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Игровые технологии с детьми младшего возраста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357694"/>
            <a:ext cx="3143272" cy="164307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МАДОУ №1 «Сказка»</a:t>
            </a:r>
          </a:p>
          <a:p>
            <a:r>
              <a:rPr lang="ru-RU" i="1" dirty="0" err="1" smtClean="0">
                <a:solidFill>
                  <a:schemeClr val="tx1"/>
                </a:solidFill>
              </a:rPr>
              <a:t>Брилева</a:t>
            </a:r>
            <a:r>
              <a:rPr lang="ru-RU" i="1" dirty="0" smtClean="0">
                <a:solidFill>
                  <a:schemeClr val="tx1"/>
                </a:solidFill>
              </a:rPr>
              <a:t> Нина Валерьевна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Например:</a:t>
            </a:r>
            <a:r>
              <a:rPr lang="ru-RU" sz="2800" i="1" dirty="0" smtClean="0"/>
              <a:t> </a:t>
            </a:r>
            <a:r>
              <a:rPr lang="ru-RU" sz="2800" dirty="0" smtClean="0"/>
              <a:t>используя игровую ситуацию </a:t>
            </a:r>
            <a:r>
              <a:rPr lang="ru-RU" sz="2800" b="1" i="1" dirty="0" smtClean="0"/>
              <a:t>«Кто быстрее докатит свою фигурку до ворот» </a:t>
            </a:r>
            <a:r>
              <a:rPr lang="ru-RU" sz="2800" dirty="0" smtClean="0"/>
              <a:t>вовлекая детей в веселую игру-соревнование. Такими фигурками может быть шарик и кубик, квадратик и круг. Дети делают выводы, что острые углы мешают катиться кубику и квадратику : </a:t>
            </a:r>
            <a:r>
              <a:rPr lang="ru-RU" sz="2800" b="1" i="1" dirty="0" smtClean="0"/>
              <a:t>«Шарик катится, а кубик - нет» </a:t>
            </a:r>
            <a:r>
              <a:rPr lang="ru-RU" sz="2800" dirty="0" smtClean="0"/>
              <a:t>. Затем это закрепляем в рисовании квадрата и круга. Такие игровые технологии, направленные на развитие восприятия.</a:t>
            </a:r>
            <a:endParaRPr lang="ru-RU" sz="2800" dirty="0">
              <a:latin typeface="+mn-lt"/>
            </a:endParaRPr>
          </a:p>
        </p:txBody>
      </p:sp>
      <p:pic>
        <p:nvPicPr>
          <p:cNvPr id="5" name="Содержимое 4" descr="20200922_1131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786190"/>
            <a:ext cx="4286280" cy="2786082"/>
          </a:xfrm>
        </p:spPr>
      </p:pic>
      <p:pic>
        <p:nvPicPr>
          <p:cNvPr id="6" name="Содержимое 5" descr="20200922_11305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3786190"/>
            <a:ext cx="4252914" cy="278608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286148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latin typeface="+mn-lt"/>
              </a:rPr>
              <a:t>    Игровые технологии помогают в развитии памяти, которая так же, как и внимание постепенно становится произвольной. В этом детям помогут игры такие  как: </a:t>
            </a:r>
            <a:r>
              <a:rPr lang="ru-RU" sz="2600" b="1" dirty="0" smtClean="0">
                <a:latin typeface="+mn-lt"/>
              </a:rPr>
              <a:t>«Магазин», Дочки-Матери», Запомни картинку».</a:t>
            </a:r>
            <a:br>
              <a:rPr lang="ru-RU" sz="2600" b="1" dirty="0" smtClean="0">
                <a:latin typeface="+mn-lt"/>
              </a:rPr>
            </a:br>
            <a:r>
              <a:rPr lang="ru-RU" sz="2600" b="1" dirty="0" smtClean="0">
                <a:latin typeface="+mn-lt"/>
              </a:rPr>
              <a:t>    </a:t>
            </a:r>
            <a:r>
              <a:rPr lang="ru-RU" sz="2600" dirty="0" smtClean="0">
                <a:latin typeface="+mn-lt"/>
              </a:rPr>
              <a:t>Если с детьми заниматься игровой терапией систематически, то они приобретают способность управлять своим поведением. В их игровой деятельности начинают преобладать сюжетно- ролевые игры с отображением отношений людей.</a:t>
            </a:r>
            <a:r>
              <a:rPr lang="ru-RU" sz="2600" b="1" dirty="0" smtClean="0">
                <a:latin typeface="+mn-lt"/>
              </a:rPr>
              <a:t/>
            </a:r>
            <a:br>
              <a:rPr lang="ru-RU" sz="2600" b="1" dirty="0" smtClean="0">
                <a:latin typeface="+mn-lt"/>
              </a:rPr>
            </a:br>
            <a:endParaRPr lang="ru-RU" sz="2600" dirty="0">
              <a:latin typeface="+mn-lt"/>
            </a:endParaRPr>
          </a:p>
        </p:txBody>
      </p:sp>
      <p:pic>
        <p:nvPicPr>
          <p:cNvPr id="5" name="Содержимое 4" descr="20200922_1133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4000504"/>
            <a:ext cx="4214842" cy="2628903"/>
          </a:xfrm>
        </p:spPr>
      </p:pic>
      <p:pic>
        <p:nvPicPr>
          <p:cNvPr id="6" name="Содержимое 5" descr="20200922_11334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4000504"/>
            <a:ext cx="4286280" cy="262890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429156" cy="6154758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+mn-lt"/>
              </a:rPr>
              <a:t>Использование игровой технологии театральной деятельности, помогает мне обогащать детей в целом новыми впечатлениями, знаниями, умениями, развивает интерес к литературе, театру, формирует диалогическую, эмоционально-насыщенную речь, активизирует словарь, способствует нравственно-эстетическому воспитанию каждого ребёнка.</a:t>
            </a:r>
            <a:endParaRPr lang="ru-RU" sz="2600" dirty="0">
              <a:latin typeface="+mn-lt"/>
            </a:endParaRPr>
          </a:p>
        </p:txBody>
      </p:sp>
      <p:pic>
        <p:nvPicPr>
          <p:cNvPr id="5" name="Содержимое 4" descr="20200901_0826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57166"/>
            <a:ext cx="4252914" cy="3214710"/>
          </a:xfrm>
        </p:spPr>
      </p:pic>
      <p:pic>
        <p:nvPicPr>
          <p:cNvPr id="7" name="Содержимое 6" descr="20200917_10305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857628"/>
            <a:ext cx="4252914" cy="255746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Подводя итоги сказанного, хочу сделать вывод, что применение игровых технологий в моей педагогической работе помогает влиять на качество образовательного процесса, на повышение эффективности воспитания и обучения детей, и на снятия отрицательных последствий образования.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Игровые технологии помогают детям раскрепоститься, появляется уверенность в себе. Действуя в игровой ситуации, приближенной к реальным условиям жизни, дошкольники легче усваивают материал любой сложности.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072494" cy="32258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+mn-lt"/>
              </a:rPr>
              <a:t>В своей работе с младшим возрастом ,я использую игровые технологии, так как именно игровые технологии – фундамент всего дошкольного образования. </a:t>
            </a:r>
            <a:endParaRPr lang="ru-RU" sz="36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H="1">
            <a:off x="8686799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Рисунок 7" descr="20200915_094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214686"/>
            <a:ext cx="6215106" cy="342902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3"/>
            <a:ext cx="9144000" cy="64644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игровая технология и её роль для дошкольника</a:t>
            </a:r>
            <a:r>
              <a:rPr lang="en-US" b="1" dirty="0"/>
              <a:t>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Понятие «игровые технологии» включает обширную группу методов и приемов организации педагогического процесса в форме различных педагогических игр.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200915_0945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214842" cy="2714644"/>
          </a:xfrm>
        </p:spPr>
      </p:pic>
      <p:pic>
        <p:nvPicPr>
          <p:cNvPr id="6" name="Содержимое 5" descr="20200915_0945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857628"/>
            <a:ext cx="4286280" cy="2714644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501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n-lt"/>
              </a:rPr>
              <a:t>Цель игровой технологии – </a:t>
            </a:r>
            <a:r>
              <a:rPr lang="ru-RU" sz="3200" dirty="0" smtClean="0">
                <a:latin typeface="+mn-lt"/>
              </a:rPr>
              <a:t>не 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</a:t>
            </a:r>
            <a:r>
              <a:rPr lang="ru-RU" sz="3600" dirty="0" smtClean="0">
                <a:latin typeface="+mn-lt"/>
              </a:rPr>
              <a:t>.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286544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/>
              <a:t>     </a:t>
            </a:r>
            <a:r>
              <a:rPr lang="ru-RU" sz="2600" dirty="0" smtClean="0"/>
              <a:t>Игровая технология строится как целостное образование, охватывающее определенную часть учебного процесса и объеденное общим содержанием, сюжетом, персонажем. В неё включаются последовательно: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dirty="0" smtClean="0"/>
              <a:t>           игры и  упражнения, формирующие умения выделять основные, характерные признаки предметов,  сравнивать, сопоставлять их;</a:t>
            </a:r>
            <a:br>
              <a:rPr lang="ru-RU" sz="2600" dirty="0" smtClean="0"/>
            </a:br>
            <a:r>
              <a:rPr lang="ru-RU" sz="2600" dirty="0"/>
              <a:t> </a:t>
            </a:r>
            <a:r>
              <a:rPr lang="ru-RU" sz="2600" dirty="0" smtClean="0"/>
              <a:t>          группы игр на обобщение предметов по определенным признакам;</a:t>
            </a:r>
            <a:br>
              <a:rPr lang="ru-RU" sz="2600" dirty="0" smtClean="0"/>
            </a:br>
            <a:r>
              <a:rPr lang="ru-RU" sz="2600" dirty="0"/>
              <a:t> </a:t>
            </a:r>
            <a:r>
              <a:rPr lang="ru-RU" sz="2600" dirty="0" smtClean="0"/>
              <a:t>          группы игр, в процессе которых у младших дошкольников развивается умение отличать реальные явления от нереальных;</a:t>
            </a:r>
            <a:br>
              <a:rPr lang="ru-RU" sz="2600" dirty="0" smtClean="0"/>
            </a:br>
            <a:r>
              <a:rPr lang="ru-RU" sz="2600" dirty="0"/>
              <a:t> </a:t>
            </a:r>
            <a:r>
              <a:rPr lang="ru-RU" sz="2600" dirty="0" smtClean="0"/>
              <a:t>          группы игр, воспитывающих умение владеть собой, быстроту реакции на слово, фонематический слух, смекалку и др.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ru-RU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71477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При этом игровой сюжет развивается параллельно основному содержанию обучения, помогает активизировать учебный процесс, осваивать ряд учебных элементов.</a:t>
            </a:r>
            <a:br>
              <a:rPr lang="ru-RU" sz="2700" dirty="0" smtClean="0"/>
            </a:br>
            <a:r>
              <a:rPr lang="ru-RU" sz="2700" dirty="0" smtClean="0"/>
              <a:t>Используя игровые технологии в образовательном процессе, воспитателю необходимо обладать </a:t>
            </a:r>
            <a:r>
              <a:rPr lang="ru-RU" sz="2700" dirty="0" err="1" smtClean="0"/>
              <a:t>эмпатией</a:t>
            </a:r>
            <a:r>
              <a:rPr lang="ru-RU" sz="2700" dirty="0" smtClean="0"/>
              <a:t>, доброжелательностью, уметь осуществлять эмоциональную поддержку, создавать радостную обстановку, поощрения любой выдумки и фантазии ребёнка. Только в этом случае игра будет полезна для развития  ребёнка и создания положительной атмосферы.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" name="Содержимое 8" descr="20200910_1038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4429132"/>
            <a:ext cx="4143404" cy="2272752"/>
          </a:xfrm>
        </p:spPr>
      </p:pic>
      <p:pic>
        <p:nvPicPr>
          <p:cNvPr id="7" name="Содержимое 6" descr="20200910_10383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4429132"/>
            <a:ext cx="4357718" cy="227275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00108"/>
            <a:ext cx="7772400" cy="57150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 </a:t>
            </a:r>
            <a:r>
              <a:rPr lang="ru-RU" sz="2800" i="1" dirty="0" smtClean="0">
                <a:latin typeface="+mn-lt"/>
              </a:rPr>
              <a:t>1</a:t>
            </a:r>
            <a:r>
              <a:rPr lang="ru-RU" sz="2200" dirty="0" smtClean="0">
                <a:latin typeface="+mn-lt"/>
              </a:rPr>
              <a:t>. </a:t>
            </a:r>
            <a:r>
              <a:rPr lang="ru-RU" sz="2200" i="1" dirty="0" smtClean="0">
                <a:latin typeface="+mn-lt"/>
              </a:rPr>
              <a:t>Мотивация ребёнка. </a:t>
            </a:r>
            <a:r>
              <a:rPr lang="ru-RU" sz="2200" b="0" dirty="0" smtClean="0">
                <a:latin typeface="+mn-lt"/>
                <a:cs typeface="Times New Roman" pitchFamily="18" charset="0"/>
              </a:rPr>
              <a:t>Процесс обучения в игровой форме пробуждает интерес к деятельности, радует и превращает полученные знания в занимательное путешествие в мир новой информации и навыков.</a:t>
            </a:r>
            <a:br>
              <a:rPr lang="ru-RU" sz="2200" b="0" dirty="0" smtClean="0">
                <a:latin typeface="+mn-lt"/>
                <a:cs typeface="Times New Roman" pitchFamily="18" charset="0"/>
              </a:rPr>
            </a:br>
            <a:r>
              <a:rPr lang="ru-RU" sz="2200" b="0" dirty="0" smtClean="0">
                <a:latin typeface="+mn-lt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+mn-lt"/>
                <a:cs typeface="Times New Roman" pitchFamily="18" charset="0"/>
              </a:rPr>
              <a:t>2</a:t>
            </a:r>
            <a:r>
              <a:rPr lang="ru-RU" sz="2200" dirty="0" smtClean="0">
                <a:latin typeface="+mn-lt"/>
                <a:cs typeface="Times New Roman" pitchFamily="18" charset="0"/>
              </a:rPr>
              <a:t>. </a:t>
            </a:r>
            <a:r>
              <a:rPr lang="ru-RU" sz="2200" i="1" dirty="0" smtClean="0">
                <a:latin typeface="+mn-lt"/>
                <a:cs typeface="Times New Roman" pitchFamily="18" charset="0"/>
              </a:rPr>
              <a:t>Самореализация. </a:t>
            </a:r>
            <a:r>
              <a:rPr lang="ru-RU" sz="2200" b="0" dirty="0" smtClean="0">
                <a:latin typeface="+mn-lt"/>
                <a:cs typeface="Times New Roman" pitchFamily="18" charset="0"/>
              </a:rPr>
              <a:t>Именно через игру ребёнок учится познавать свои возможности, проявлять инициативу, делать осознанный выбор.</a:t>
            </a:r>
            <a:br>
              <a:rPr lang="ru-RU" sz="2200" b="0" dirty="0" smtClean="0">
                <a:latin typeface="+mn-lt"/>
                <a:cs typeface="Times New Roman" pitchFamily="18" charset="0"/>
              </a:rPr>
            </a:br>
            <a:r>
              <a:rPr lang="ru-RU" sz="2200" i="1" dirty="0" smtClean="0">
                <a:latin typeface="+mn-lt"/>
                <a:cs typeface="Times New Roman" pitchFamily="18" charset="0"/>
              </a:rPr>
              <a:t>3. Развитие коммуникативных навыков. </a:t>
            </a:r>
            <a:r>
              <a:rPr lang="ru-RU" sz="2200" b="0" dirty="0" smtClean="0">
                <a:latin typeface="+mn-lt"/>
                <a:cs typeface="Times New Roman" pitchFamily="18" charset="0"/>
              </a:rPr>
              <a:t>В игре они учатся общению со сверстниками и со взрослыми, примеряют роль и лидера, и исполнителя, тренируются находить компромиссы и выходить из конфликта, развивают речь.</a:t>
            </a:r>
            <a:br>
              <a:rPr lang="ru-RU" sz="2200" b="0" dirty="0" smtClean="0">
                <a:latin typeface="+mn-lt"/>
                <a:cs typeface="Times New Roman" pitchFamily="18" charset="0"/>
              </a:rPr>
            </a:br>
            <a:r>
              <a:rPr lang="ru-RU" sz="2200" i="1" dirty="0" smtClean="0">
                <a:latin typeface="+mn-lt"/>
                <a:cs typeface="Times New Roman" pitchFamily="18" charset="0"/>
              </a:rPr>
              <a:t>4. </a:t>
            </a:r>
            <a:r>
              <a:rPr lang="ru-RU" sz="2200" i="1" dirty="0" err="1" smtClean="0">
                <a:latin typeface="+mn-lt"/>
                <a:cs typeface="Times New Roman" pitchFamily="18" charset="0"/>
              </a:rPr>
              <a:t>Игро-терапия</a:t>
            </a:r>
            <a:r>
              <a:rPr lang="ru-RU" sz="2200" i="1" dirty="0" smtClean="0">
                <a:latin typeface="+mn-lt"/>
                <a:cs typeface="Times New Roman" pitchFamily="18" charset="0"/>
              </a:rPr>
              <a:t>. </a:t>
            </a:r>
            <a:r>
              <a:rPr lang="ru-RU" sz="2200" b="0" dirty="0" smtClean="0">
                <a:latin typeface="+mn-lt"/>
                <a:cs typeface="Times New Roman" pitchFamily="18" charset="0"/>
              </a:rPr>
              <a:t>Игра помогает снять стресс и преодолеть трудности</a:t>
            </a:r>
            <a:r>
              <a:rPr lang="ru-RU" sz="2400" b="0" dirty="0" smtClean="0">
                <a:latin typeface="+mn-lt"/>
                <a:cs typeface="Times New Roman" pitchFamily="18" charset="0"/>
              </a:rPr>
              <a:t>.</a:t>
            </a:r>
            <a:endParaRPr lang="ru-RU" sz="24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1"/>
            <a:ext cx="8715436" cy="7858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Задачи игровых технологий, согласно ФГОС, можно свести к следующим: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6643734" cy="5429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+mn-lt"/>
              </a:rPr>
              <a:t>     В своей деятельности я ежедневно применяю игровые моменты на занятиях, в свободной деятельности детей, на прогулках, во время разных игр: это и пальчиковая гимнастика в стихотворной и игровой форме, и артикуляционная гимнастика, игры малой подвижности, речевые игры и задания хорошо развивают речь ребёнка.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 Игровые моменты должны присутствовать во всех видах деятельности детей: труд и игра, учебная деятельность и игра,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повседневная бытовая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деятельность, связанная с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выполнением режима и игра.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5" name="Содержимое 4" descr="20200205_0958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500570"/>
            <a:ext cx="4286280" cy="2143140"/>
          </a:xfrm>
        </p:spPr>
      </p:pic>
      <p:pic>
        <p:nvPicPr>
          <p:cNvPr id="6" name="Содержимое 5" descr="20200203_1701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6072200" y="928670"/>
            <a:ext cx="3571898" cy="214314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9315557_52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60118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Уже в младшем возрасте  ребенок  имеет наибольшую возможность именно в игре, а не в какой-либо другой деятельности, быть самостоятельным, по своему усмотрению общаться со сверстниками, выбирать игрушки и использовать разные предметы, преодолевать те или иные трудности, логически связанные с сюжетом игры,  её правилам.</a:t>
            </a:r>
            <a:endParaRPr lang="ru-RU" sz="3200" dirty="0">
              <a:latin typeface="+mn-lt"/>
            </a:endParaRPr>
          </a:p>
        </p:txBody>
      </p:sp>
      <p:pic>
        <p:nvPicPr>
          <p:cNvPr id="5" name="Содержимое 4" descr="20200911_1017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922169" y="435757"/>
            <a:ext cx="3214711" cy="2771778"/>
          </a:xfrm>
        </p:spPr>
      </p:pic>
      <p:pic>
        <p:nvPicPr>
          <p:cNvPr id="6" name="Содержимое 5" descr="20200910_10384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994255" y="3721259"/>
            <a:ext cx="3071835" cy="277307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470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Игровые технологии с детьми младшего возраста</vt:lpstr>
      <vt:lpstr>В своей работе с младшим возрастом ,я использую игровые технологии, так как именно игровые технологии – фундамент всего дошкольного образования. </vt:lpstr>
      <vt:lpstr>Что такое игровая технология и её роль для дошкольника? Понятие «игровые технологии» включает обширную группу методов и приемов организации педагогического процесса в форме различных педагогических игр.</vt:lpstr>
      <vt:lpstr> </vt:lpstr>
      <vt:lpstr>     Игровая технология строится как целостное образование, охватывающее определенную часть учебного процесса и объеденное общим содержанием, сюжетом, персонажем. В неё включаются последовательно:             игры и  упражнения, формирующие умения выделять основные, характерные признаки предметов,  сравнивать, сопоставлять их;            группы игр на обобщение предметов по определенным признакам;            группы игр, в процессе которых у младших дошкольников развивается умение отличать реальные явления от нереальных;            группы игр, воспитывающих умение владеть собой, быстроту реакции на слово, фонематический слух, смекалку и др.  </vt:lpstr>
      <vt:lpstr>При этом игровой сюжет развивается параллельно основному содержанию обучения, помогает активизировать учебный процесс, осваивать ряд учебных элементов. Используя игровые технологии в образовательном процессе, воспитателю необходимо обладать эмпатией, доброжелательностью, уметь осуществлять эмоциональную поддержку, создавать радостную обстановку, поощрения любой выдумки и фантазии ребёнка. Только в этом случае игра будет полезна для развития  ребёнка и создания положительной атмосферы. </vt:lpstr>
      <vt:lpstr> 1. Мотивация ребёнка. Процесс обучения в игровой форме пробуждает интерес к деятельности, радует и превращает полученные знания в занимательное путешествие в мир новой информации и навыков.  2. Самореализация. Именно через игру ребёнок учится познавать свои возможности, проявлять инициативу, делать осознанный выбор. 3. Развитие коммуникативных навыков. В игре они учатся общению со сверстниками и со взрослыми, примеряют роль и лидера, и исполнителя, тренируются находить компромиссы и выходить из конфликта, развивают речь. 4. Игро-терапия. Игра помогает снять стресс и преодолеть трудности.</vt:lpstr>
      <vt:lpstr>     В своей деятельности я ежедневно применяю игровые моменты на занятиях, в свободной деятельности детей, на прогулках, во время разных игр: это и пальчиковая гимнастика в стихотворной и игровой форме, и артикуляционная гимнастика, игры малой подвижности, речевые игры и задания хорошо развивают речь ребёнка.    Игровые моменты должны присутствовать во всех видах деятельности детей: труд и игра, учебная деятельность и игра,  повседневная бытовая  деятельность, связанная с  выполнением режима и игра.  </vt:lpstr>
      <vt:lpstr>Уже в младшем возрасте  ребенок  имеет наибольшую возможность именно в игре, а не в какой-либо другой деятельности, быть самостоятельным, по своему усмотрению общаться со сверстниками, выбирать игрушки и использовать разные предметы, преодолевать те или иные трудности, логически связанные с сюжетом игры,  её правилам.</vt:lpstr>
      <vt:lpstr>Например: используя игровую ситуацию «Кто быстрее докатит свою фигурку до ворот» вовлекая детей в веселую игру-соревнование. Такими фигурками может быть шарик и кубик, квадратик и круг. Дети делают выводы, что острые углы мешают катиться кубику и квадратику : «Шарик катится, а кубик - нет» . Затем это закрепляем в рисовании квадрата и круга. Такие игровые технологии, направленные на развитие восприятия.</vt:lpstr>
      <vt:lpstr>    Игровые технологии помогают в развитии памяти, которая так же, как и внимание постепенно становится произвольной. В этом детям помогут игры такие  как: «Магазин», Дочки-Матери», Запомни картинку».     Если с детьми заниматься игровой терапией систематически, то они приобретают способность управлять своим поведением. В их игровой деятельности начинают преобладать сюжетно- ролевые игры с отображением отношений людей. </vt:lpstr>
      <vt:lpstr>Использование игровой технологии театральной деятельности, помогает мне обогащать детей в целом новыми впечатлениями, знаниями, умениями, развивает интерес к литературе, театру, формирует диалогическую, эмоционально-насыщенную речь, активизирует словарь, способствует нравственно-эстетическому воспитанию каждого ребёнка.</vt:lpstr>
      <vt:lpstr>Подводя итоги сказанного, хочу сделать вывод, что применение игровых технологий в моей педагогической работе помогает влиять на качество образовательного процесса, на повышение эффективности воспитания и обучения детей, и на снятия отрицательных последствий образования. Игровые технологии помогают детям раскрепоститься, появляется уверенность в себе. Действуя в игровой ситуации, приближенной к реальным условиям жизни, дошкольники легче усваивают материал любой сложности.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с детьми младшего возраста</dc:title>
  <dc:creator>Пользователь</dc:creator>
  <cp:lastModifiedBy>Пользователь</cp:lastModifiedBy>
  <cp:revision>39</cp:revision>
  <dcterms:created xsi:type="dcterms:W3CDTF">2020-09-21T13:21:33Z</dcterms:created>
  <dcterms:modified xsi:type="dcterms:W3CDTF">2020-09-22T08:52:21Z</dcterms:modified>
</cp:coreProperties>
</file>