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5" r:id="rId3"/>
    <p:sldId id="258" r:id="rId4"/>
    <p:sldId id="259" r:id="rId5"/>
    <p:sldId id="276" r:id="rId6"/>
    <p:sldId id="261" r:id="rId7"/>
    <p:sldId id="277" r:id="rId8"/>
    <p:sldId id="286" r:id="rId9"/>
    <p:sldId id="278" r:id="rId10"/>
    <p:sldId id="279" r:id="rId11"/>
    <p:sldId id="262" r:id="rId12"/>
    <p:sldId id="263" r:id="rId13"/>
    <p:sldId id="280" r:id="rId14"/>
    <p:sldId id="264" r:id="rId15"/>
    <p:sldId id="265" r:id="rId16"/>
    <p:sldId id="266" r:id="rId17"/>
    <p:sldId id="267" r:id="rId18"/>
    <p:sldId id="288" r:id="rId19"/>
    <p:sldId id="269" r:id="rId20"/>
    <p:sldId id="270" r:id="rId21"/>
    <p:sldId id="281" r:id="rId22"/>
    <p:sldId id="282" r:id="rId23"/>
    <p:sldId id="287" r:id="rId24"/>
    <p:sldId id="283" r:id="rId25"/>
    <p:sldId id="284" r:id="rId26"/>
    <p:sldId id="285" r:id="rId27"/>
    <p:sldId id="271" r:id="rId28"/>
    <p:sldId id="272" r:id="rId29"/>
    <p:sldId id="273" r:id="rId30"/>
    <p:sldId id="274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/>
  </p:normalViewPr>
  <p:slideViewPr>
    <p:cSldViewPr>
      <p:cViewPr varScale="1">
        <p:scale>
          <a:sx n="58" d="100"/>
          <a:sy n="58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4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13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4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90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61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632848" cy="3744416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1 «Сказка».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работе в средней санаторной группе «Ягодка» за 2021-2022г.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4941168"/>
            <a:ext cx="5032648" cy="766192"/>
          </a:xfrm>
        </p:spPr>
        <p:txBody>
          <a:bodyPr/>
          <a:lstStyle/>
          <a:p>
            <a:r>
              <a:rPr lang="ru-RU" sz="2400" dirty="0" smtClean="0"/>
              <a:t> Подготовила:</a:t>
            </a:r>
          </a:p>
          <a:p>
            <a:r>
              <a:rPr lang="ru-RU" sz="2400" dirty="0" smtClean="0"/>
              <a:t> Воспитатель </a:t>
            </a:r>
            <a:r>
              <a:rPr lang="ru-RU" sz="2400" dirty="0" err="1" smtClean="0"/>
              <a:t>Кошман</a:t>
            </a:r>
            <a:r>
              <a:rPr lang="ru-RU" sz="2400" dirty="0" smtClean="0"/>
              <a:t> Н.А.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706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 – коммуникативное развитие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535" y="2504864"/>
            <a:ext cx="3815679" cy="3073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2182490"/>
            <a:ext cx="3187677" cy="37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Речевое развитие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580" y="2312876"/>
            <a:ext cx="396044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7"/>
            <a:ext cx="30243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IMG_20220224_154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02077"/>
            <a:ext cx="3240361" cy="45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7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Познавательное развитие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3600"/>
            <a:ext cx="3001144" cy="374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556" y="2324844"/>
            <a:ext cx="3743672" cy="33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817568" cy="504800"/>
          </a:xfrm>
        </p:spPr>
        <p:txBody>
          <a:bodyPr/>
          <a:lstStyle/>
          <a:p>
            <a:r>
              <a:rPr lang="ru-RU" dirty="0"/>
              <a:t>Художественно – эстетическое развитие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3600"/>
            <a:ext cx="3384376" cy="3743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3600"/>
            <a:ext cx="2808312" cy="37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3024336" cy="4824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1683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0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праздники: День Матери. День Знаний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3600"/>
            <a:ext cx="3096343" cy="388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3600"/>
            <a:ext cx="3096344" cy="38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23 февраля\IMG_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02" y="1268761"/>
            <a:ext cx="3672408" cy="45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916832"/>
            <a:ext cx="2421905" cy="7144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1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90600"/>
            <a:ext cx="7105600" cy="11430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деятельность: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«Колобок»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972" y="2421260"/>
            <a:ext cx="3887688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4771" y="2468862"/>
            <a:ext cx="3887690" cy="32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3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816" y="1196752"/>
            <a:ext cx="7010400" cy="72008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3240360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22" y="1916832"/>
            <a:ext cx="32349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990600"/>
            <a:ext cx="6264696" cy="1142256"/>
          </a:xfrm>
        </p:spPr>
        <p:txBody>
          <a:bodyPr/>
          <a:lstStyle/>
          <a:p>
            <a:pPr algn="ctr"/>
            <a:r>
              <a:rPr lang="ru-RU" dirty="0" smtClean="0"/>
              <a:t>Характеристика группы: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08959" y="1772816"/>
            <a:ext cx="6384925" cy="36528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15 детей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мальчиков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девочек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93/3%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8125" y="2402754"/>
            <a:ext cx="4032448" cy="27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3384376" cy="4752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80120"/>
            <a:ext cx="3168352" cy="46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7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3564396" cy="4896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3843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лучший урок 21\фото дерево\IMG_20211123_093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9215"/>
            <a:ext cx="3168352" cy="45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0126" y="1626618"/>
            <a:ext cx="4532137" cy="352839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56379" y="1124745"/>
            <a:ext cx="3744416" cy="720079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    гимнастика    «Попади в цель»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19215"/>
            <a:ext cx="3168352" cy="653601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Самомассаж «Если бы я был деревом»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37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5173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родителями.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97839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важных направлений  работы является работа с родителями. Были проведены родительские собрания на темы; «Возрастные особенности детей 4-5 лет. К новым знаниям в новый учебный год», «Игра- ведущая деятельность в дошкольном возрасте», «Роль семьи в речевом развитии ребенка 4-5 лет», «Стали на год мы взрослее. Подведение итогов за учебный год».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87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более тесного взаимодействия в дошкольном учреждении родители привлекались к совместной деятельности. Это организация выставок семейного рисунка: «Рисуем осень», «Зима в городе», «Мой любимый питомец», «Каким я вижу космос»; различные фотовыставки: «Моя мама самая красивая», «Помним, гордимся!»; совместные выставки поделок: «Осенние поделки», «Домик для птиц», «Новогодняя маска», «Новогодняя игрушка»,  «Цветочные фантазии»; изготовление атрибутов к сюжетно-ролевым играм «Моряки», «Солдаты». Кроме того, родителям оказываются консультации и беседы по обучению и воспитанию детей.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5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0567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9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033592" cy="86484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 структурами системы образования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«Адаптированная коррекционная работа с детьми с ограниченными возможностями здоровья(ОВЗ), детьми инвалидами». Мастер-класс по использованию оборудования на тему «Волшебные квадраты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педагогов «Лучшая методическая разработка» в 2021-2022 учебном году Тема «Если бы я был деревом….»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открытом фестивале « Перезвон талантов» . мастер-класс «Тимбилдинг- как средство создания комфортной среды в детском коллективе»,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826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10400" cy="1656184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садовские   мероприятия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«Профилактика плоскостопия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4536504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2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«Снеговик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 «Зеленая аптека»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3793232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3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926232"/>
          </a:xfrm>
        </p:spPr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Перспективы на следующий учебный год.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целенаправленную работу с детьми по всем образовательным областям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работу по взаимодействию с родителями.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совершенствовать ППРС.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-Повышать уровень педагогического мастерства путем самообразования, участия в МО и т.д.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830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9592" y="548680"/>
            <a:ext cx="7298432" cy="48245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образовательная работа</a:t>
            </a:r>
            <a:b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строилась на основе предметно</a:t>
            </a:r>
            <a:b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развивающей среды, перспективного и</a:t>
            </a:r>
            <a:b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планирования в</a:t>
            </a:r>
            <a:b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годовыми задачами</a:t>
            </a:r>
            <a:b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сада.</a:t>
            </a:r>
            <a:b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велась по основной</a:t>
            </a:r>
            <a:b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программе « Детский сад 2100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056784" cy="720080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программа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2009-07-31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604198" cy="43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6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7082408" cy="108012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создание благоприятных условия для полноценного проживания ребенком дошкольного детства;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подготовка к жизни в современном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безопасности жизнедеятельности дошкольника.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316513"/>
              </p:ext>
            </p:extLst>
          </p:nvPr>
        </p:nvGraphicFramePr>
        <p:xfrm>
          <a:off x="9443679" y="3717032"/>
          <a:ext cx="1041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7463196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8723599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42876083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494695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727164725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3322330"/>
                  </a:ext>
                </a:extLst>
              </a:tr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5374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8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программе перед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группы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поставлены следующие задачи: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-заботиться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здоровье, эмоциональном благополучии и своевременном всестороннем развитии каждого ребенка;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-вариативно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образовательный материал с учетом интересов и наклонностей каждого ребенка;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решение проблемных ситуаций, достигать результата,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-применять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умения и навыки в повседневной жизни;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-вырабатывать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подход в воспитании детей в условиях дошкольного учреждения и семьи;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716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Обогащение предметно –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пространственной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развивающей среды группы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\Desktop\2009-07-31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6" y="1739716"/>
            <a:ext cx="1663006" cy="20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2009-07-31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39718"/>
            <a:ext cx="2016224" cy="20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2009-07-31\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5" b="-986"/>
          <a:stretch/>
        </p:blipFill>
        <p:spPr bwMode="auto">
          <a:xfrm>
            <a:off x="5652120" y="1303325"/>
            <a:ext cx="230172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2009-07-31\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75025"/>
            <a:ext cx="2287217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2009-07-31\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7" t="26792" r="2387" b="-26792"/>
          <a:stretch/>
        </p:blipFill>
        <p:spPr bwMode="auto">
          <a:xfrm>
            <a:off x="1396826" y="3947405"/>
            <a:ext cx="3899049" cy="2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0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9" y="908050"/>
            <a:ext cx="8100392" cy="1377950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диагностики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43608" y="2132856"/>
            <a:ext cx="7128792" cy="3672408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 75%-94%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70%- 92%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72%-97%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78%-96%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69%-94%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113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 педагогической диагностики отражает положительную динамику по всем направлениям развития детей. Полученные результаты позволяют говорить о хорошем уровне освоения программных задач. У воспитанников группы сформирована положительная мотивация к предпосылкам универсальных учебных действий: умение слушать и слышать, доводить начатое до конца. Наблюдается общая положительная динамика психического, личностного и физического развития; дети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и самостоятельность в разных видах деятельности. Положительное влияние на этот процесс оказывают тесное сотрудничество воспитателей, специалистов, администрации ДОУ и родителей, а также использование приемов развивающего обучения и индивидуального подхода к каждому ребенку.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94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4AE28B-B54A-49D0-971A-59893524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316</Words>
  <Application>Microsoft Office PowerPoint</Application>
  <PresentationFormat>Экран (4:3)</PresentationFormat>
  <Paragraphs>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автономное дошкольное образовательное учреждение детский сад № 1 «Сказка».  Отчёт  о воспитательно-образовательной работе в средней санаторной группе «Ягодка» за 2021-2022г.</vt:lpstr>
      <vt:lpstr>Характеристика группы:</vt:lpstr>
      <vt:lpstr>Презентация PowerPoint</vt:lpstr>
      <vt:lpstr>Используемая программа</vt:lpstr>
      <vt:lpstr>Цели: создание благоприятных условия для полноценного проживания ребенком дошкольного детства; - подготовка к жизни в современном обществе - обеспечение безопасности жизнедеятельности дошкольника. </vt:lpstr>
      <vt:lpstr>Презентация PowerPoint</vt:lpstr>
      <vt:lpstr>Презентация PowerPoint</vt:lpstr>
      <vt:lpstr>Результаты педагогической диагностики</vt:lpstr>
      <vt:lpstr>Презентация PowerPoint</vt:lpstr>
      <vt:lpstr>Социально – коммуникативное развитие</vt:lpstr>
      <vt:lpstr>Речевое развитие </vt:lpstr>
      <vt:lpstr>Презентация PowerPoint</vt:lpstr>
      <vt:lpstr>Познавательное развитие </vt:lpstr>
      <vt:lpstr>Художественно – эстетическое развитие </vt:lpstr>
      <vt:lpstr>Презентация PowerPoint</vt:lpstr>
      <vt:lpstr>Наши праздники: День Матери. День Знаний</vt:lpstr>
      <vt:lpstr>День Защитника Отечества</vt:lpstr>
      <vt:lpstr>Театрализованная деятельность:  сказка «Колобок»</vt:lpstr>
      <vt:lpstr>Физическое развитие  </vt:lpstr>
      <vt:lpstr>Презентация PowerPoint</vt:lpstr>
      <vt:lpstr>Презентация PowerPoint</vt:lpstr>
      <vt:lpstr>Дыхательная     гимнастика    «Попади в цель»</vt:lpstr>
      <vt:lpstr>Презентация PowerPoint</vt:lpstr>
      <vt:lpstr>Презентация PowerPoint</vt:lpstr>
      <vt:lpstr>Презентация PowerPoint</vt:lpstr>
      <vt:lpstr>           Взаимодействие с другими структурами системы образования. -МО «Адаптированная коррекционная работа с детьми с ограниченными возможностями здоровья(ОВЗ), детьми инвалидами». Мастер-класс по использованию оборудования на тему «Волшебные квадраты». -Конкурс профессионального мастерства педагогов «Лучшая методическая разработка» в 2021-2022 учебном году Тема «Если бы я был деревом….» -Участие в открытом фестивале « Перезвон талантов» . мастер-класс «Тимбилдинг- как средство создания комфортной среды в детском коллективе»,    </vt:lpstr>
      <vt:lpstr> Внутри садовские   мероприятия -Конкурс «Профилактика плоскостопия и нарушения осанки».</vt:lpstr>
      <vt:lpstr> Конкурс «Снеговик» Проект «Зеленая аптека» </vt:lpstr>
      <vt:lpstr>      Перспективы на следующий учебный год.  -Продолжать целенаправленную работу с детьми по всем образовательным областям - Совершенствовать работу по взаимодействию с родителями. - Продолжать совершенствовать ППРС. -Повышать уровень педагогического мастерства путем самообразования, участия в МО и т.д. </vt:lpstr>
    </vt:vector>
  </TitlesOfParts>
  <Manager/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воспитательно-образовательной работе средней санаторной группы «Ягодка» за 2021-2022г.</dc:title>
  <dc:subject/>
  <dc:creator>Пользователь</dc:creator>
  <cp:keywords/>
  <dc:description/>
  <cp:lastModifiedBy>Пользователь</cp:lastModifiedBy>
  <cp:revision>35</cp:revision>
  <dcterms:created xsi:type="dcterms:W3CDTF">2022-06-25T15:08:21Z</dcterms:created>
  <dcterms:modified xsi:type="dcterms:W3CDTF">2009-07-31T01:21:40Z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