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1" r:id="rId1"/>
  </p:sldMasterIdLst>
  <p:notesMasterIdLst>
    <p:notesMasterId r:id="rId30"/>
  </p:notesMasterIdLst>
  <p:sldIdLst>
    <p:sldId id="256" r:id="rId2"/>
    <p:sldId id="317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7" r:id="rId21"/>
    <p:sldId id="338" r:id="rId22"/>
    <p:sldId id="339" r:id="rId23"/>
    <p:sldId id="340" r:id="rId24"/>
    <p:sldId id="336" r:id="rId25"/>
    <p:sldId id="341" r:id="rId26"/>
    <p:sldId id="342" r:id="rId27"/>
    <p:sldId id="327" r:id="rId28"/>
    <p:sldId id="284" r:id="rId29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0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712" autoAdjust="0"/>
  </p:normalViewPr>
  <p:slideViewPr>
    <p:cSldViewPr snapToGrid="0">
      <p:cViewPr varScale="1">
        <p:scale>
          <a:sx n="74" d="100"/>
          <a:sy n="74" d="100"/>
        </p:scale>
        <p:origin x="354" y="54"/>
      </p:cViewPr>
      <p:guideLst/>
    </p:cSldViewPr>
  </p:slideViewPr>
  <p:outlineViewPr>
    <p:cViewPr>
      <p:scale>
        <a:sx n="33" d="100"/>
        <a:sy n="33" d="100"/>
      </p:scale>
      <p:origin x="0" y="-9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8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A7DCE-5695-403D-A8D6-AD61E61FA162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C8CBD-D165-4359-BE70-431C23D95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417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4BFC-0873-4E98-B320-112489FA1EFB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3033-2863-433B-8466-2F8D73713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803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4BFC-0873-4E98-B320-112489FA1EFB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3033-2863-433B-8466-2F8D73713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87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4BFC-0873-4E98-B320-112489FA1EFB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3033-2863-433B-8466-2F8D737139E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3516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4BFC-0873-4E98-B320-112489FA1EFB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3033-2863-433B-8466-2F8D73713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885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4BFC-0873-4E98-B320-112489FA1EFB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3033-2863-433B-8466-2F8D737139E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731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4BFC-0873-4E98-B320-112489FA1EFB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3033-2863-433B-8466-2F8D73713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6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4BFC-0873-4E98-B320-112489FA1EFB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3033-2863-433B-8466-2F8D73713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01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4BFC-0873-4E98-B320-112489FA1EFB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3033-2863-433B-8466-2F8D73713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33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4BFC-0873-4E98-B320-112489FA1EFB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3033-2863-433B-8466-2F8D73713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998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4BFC-0873-4E98-B320-112489FA1EFB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3033-2863-433B-8466-2F8D73713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83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4BFC-0873-4E98-B320-112489FA1EFB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3033-2863-433B-8466-2F8D73713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12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4BFC-0873-4E98-B320-112489FA1EFB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3033-2863-433B-8466-2F8D73713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8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4BFC-0873-4E98-B320-112489FA1EFB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3033-2863-433B-8466-2F8D73713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992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4BFC-0873-4E98-B320-112489FA1EFB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3033-2863-433B-8466-2F8D73713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84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4BFC-0873-4E98-B320-112489FA1EFB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3033-2863-433B-8466-2F8D73713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232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4BFC-0873-4E98-B320-112489FA1EFB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3033-2863-433B-8466-2F8D73713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41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14BFC-0873-4E98-B320-112489FA1EFB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C53033-2863-433B-8466-2F8D73713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32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8000" dirty="0" smtClean="0"/>
              <a:t>Фотоальбом  «Наши дети»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Подготовила воспитатель : </a:t>
            </a:r>
            <a:r>
              <a:rPr lang="ru-RU" dirty="0" err="1" smtClean="0"/>
              <a:t>Кулькова</a:t>
            </a:r>
            <a:r>
              <a:rPr lang="ru-RU" dirty="0" smtClean="0"/>
              <a:t> Ольга Александровна</a:t>
            </a:r>
            <a:endParaRPr lang="ru-RU" dirty="0"/>
          </a:p>
        </p:txBody>
      </p:sp>
      <p:pic>
        <p:nvPicPr>
          <p:cNvPr id="4" name="0ac83f3b677439c5b0a62ecb0763baf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4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honeycomb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97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glitter pattern="hexagon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16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honeycomb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3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prism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0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honeycomb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7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switch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49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honeycomb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0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ripple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3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honeycomb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8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shred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3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honeycomb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15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0"/>
            <a:ext cx="96583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10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honeycomb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4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837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fallOve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2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honeycomb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5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ripple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7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honeycomb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86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4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honeycomb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021" y="0"/>
            <a:ext cx="5988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96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2896" y="804672"/>
            <a:ext cx="8170100" cy="5226303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/>
              <a:t>Спасибо           за            внимание.</a:t>
            </a:r>
            <a:endParaRPr lang="ru-RU" sz="8000" dirty="0"/>
          </a:p>
        </p:txBody>
      </p:sp>
      <p:pic>
        <p:nvPicPr>
          <p:cNvPr id="3" name="0ac83f3b677439c5b0a62ecb0763baf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9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honeycomb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16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88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glitter pattern="hexagon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16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612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honeycomb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16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751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16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754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honeycomb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16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25" y="0"/>
            <a:ext cx="5745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980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vortex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2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honeycomb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honeycomb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3033</TotalTime>
  <Words>15</Words>
  <Application>Microsoft Office PowerPoint</Application>
  <PresentationFormat>Широкоэкранный</PresentationFormat>
  <Paragraphs>3</Paragraphs>
  <Slides>28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Trebuchet MS</vt:lpstr>
      <vt:lpstr>Wingdings 3</vt:lpstr>
      <vt:lpstr>Грань</vt:lpstr>
      <vt:lpstr>Фотоальбом  «Наши дети»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         за            внимание.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  «Наши дети»</dc:title>
  <dc:creator>пользователь</dc:creator>
  <cp:lastModifiedBy>пользователь</cp:lastModifiedBy>
  <cp:revision>24</cp:revision>
  <dcterms:created xsi:type="dcterms:W3CDTF">2015-11-13T05:51:11Z</dcterms:created>
  <dcterms:modified xsi:type="dcterms:W3CDTF">2019-11-19T06:14:48Z</dcterms:modified>
</cp:coreProperties>
</file>