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8" r:id="rId11"/>
    <p:sldId id="269" r:id="rId12"/>
    <p:sldId id="270" r:id="rId13"/>
    <p:sldId id="266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480" y="4159800"/>
            <a:ext cx="2620440" cy="2090880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880" y="4159800"/>
            <a:ext cx="2620440" cy="2090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20440" y="1870200"/>
            <a:ext cx="843876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80600" y="-184320"/>
            <a:ext cx="9071280" cy="643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820440" y="1870200"/>
            <a:ext cx="843876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0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3" name="Рисунок 72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480" y="4159800"/>
            <a:ext cx="2620440" cy="2090880"/>
          </a:xfrm>
          <a:prstGeom prst="rect">
            <a:avLst/>
          </a:prstGeom>
        </p:spPr>
      </p:pic>
      <p:pic>
        <p:nvPicPr>
          <p:cNvPr id="74" name="Рисунок 73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880" y="4159800"/>
            <a:ext cx="2620440" cy="2090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820440" y="1870200"/>
            <a:ext cx="843876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80600" y="-184320"/>
            <a:ext cx="9071280" cy="643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0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76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0" name="Рисунок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5892480" y="4159800"/>
            <a:ext cx="2620440" cy="2090880"/>
          </a:xfrm>
          <a:prstGeom prst="rect">
            <a:avLst/>
          </a:prstGeom>
        </p:spPr>
      </p:pic>
      <p:pic>
        <p:nvPicPr>
          <p:cNvPr id="111" name="Рисунок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880" y="4159800"/>
            <a:ext cx="2620440" cy="2090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80600" y="-184320"/>
            <a:ext cx="9071280" cy="6438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8204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4040" y="41598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4040" y="1870200"/>
            <a:ext cx="4117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20440" y="4159800"/>
            <a:ext cx="84380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29496729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7120" cy="75618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7120" cy="756180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144760" y="1870200"/>
            <a:ext cx="41176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0077120" cy="7561800"/>
          </a:xfrm>
          <a:prstGeom prst="rect">
            <a:avLst/>
          </a:prstGeom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0600" y="-184320"/>
            <a:ext cx="9071280" cy="248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20440" y="1870200"/>
            <a:ext cx="843876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12" name="CustomShape 1"/>
          <p:cNvSpPr/>
          <p:nvPr/>
        </p:nvSpPr>
        <p:spPr>
          <a:xfrm>
            <a:off x="503280" y="300960"/>
            <a:ext cx="9070200" cy="12614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i="1" dirty="0">
                <a:solidFill>
                  <a:srgbClr val="FFFF00"/>
                </a:solidFill>
              </a:rPr>
              <a:t>Как </a:t>
            </a:r>
            <a:r>
              <a:rPr lang="ru-RU" sz="4400" b="1" i="1" dirty="0" smtClean="0">
                <a:solidFill>
                  <a:srgbClr val="FFFF00"/>
                </a:solidFill>
              </a:rPr>
              <a:t>появил</a:t>
            </a:r>
            <a:r>
              <a:rPr lang="ru-RU" sz="4400" b="1" i="1" dirty="0" smtClean="0">
                <a:solidFill>
                  <a:srgbClr val="FFFF00"/>
                </a:solidFill>
              </a:rPr>
              <a:t>а</a:t>
            </a:r>
            <a:r>
              <a:rPr lang="ru-RU" sz="4400" b="1" i="1" dirty="0" smtClean="0">
                <a:solidFill>
                  <a:srgbClr val="FFFF00"/>
                </a:solidFill>
              </a:rPr>
              <a:t>сь книга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027" name="Picture 3" descr="D:\Мои рисунки\d77e90562823cd98ddcdeda4955525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12" y="1565259"/>
            <a:ext cx="6858048" cy="521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pic>
        <p:nvPicPr>
          <p:cNvPr id="19460" name="Picture 4" descr="Фёдоров и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478" y="1708135"/>
            <a:ext cx="6270639" cy="522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44371" y="279376"/>
            <a:ext cx="6508653" cy="10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2600" b="1" dirty="0">
                <a:solidFill>
                  <a:srgbClr val="800000"/>
                </a:solidFill>
              </a:rPr>
              <a:t> </a:t>
            </a:r>
            <a:r>
              <a:rPr lang="ru-RU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Первая книга была напечатана </a:t>
            </a:r>
          </a:p>
          <a:p>
            <a:pPr algn="ctr"/>
            <a:r>
              <a:rPr lang="ru-RU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1 марта 1564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39" name="CustomShape 1"/>
          <p:cNvSpPr/>
          <p:nvPr/>
        </p:nvSpPr>
        <p:spPr>
          <a:xfrm>
            <a:off x="480600" y="279374"/>
            <a:ext cx="9167040" cy="1071571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Библиотека - место,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где хранятся книги.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ои рису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594" y="1350945"/>
            <a:ext cx="527403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Мои рисунки\31e3202d821af42fbad3625ba800f8ac_640_480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4" y="3422647"/>
            <a:ext cx="4992676" cy="374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14" name="CustomShape 1"/>
          <p:cNvSpPr/>
          <p:nvPr/>
        </p:nvSpPr>
        <p:spPr>
          <a:xfrm>
            <a:off x="504000" y="0"/>
            <a:ext cx="9070200" cy="18716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умели говорить, но не умели писать. 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передавали информацию друг другу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 помощью узелков.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3"/>
          <a:stretch>
            <a:fillRect/>
          </a:stretch>
        </p:blipFill>
        <p:spPr>
          <a:xfrm>
            <a:off x="1325536" y="1708135"/>
            <a:ext cx="3536180" cy="261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" name="Рисунок 115"/>
          <p:cNvPicPr/>
          <p:nvPr/>
        </p:nvPicPr>
        <p:blipFill>
          <a:blip r:embed="rId4"/>
          <a:stretch>
            <a:fillRect/>
          </a:stretch>
        </p:blipFill>
        <p:spPr>
          <a:xfrm>
            <a:off x="754032" y="4351341"/>
            <a:ext cx="4572032" cy="285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Мои рисунки\img4.jpg"/>
          <p:cNvPicPr>
            <a:picLocks noChangeAspect="1" noChangeArrowheads="1"/>
          </p:cNvPicPr>
          <p:nvPr/>
        </p:nvPicPr>
        <p:blipFill>
          <a:blip r:embed="rId5"/>
          <a:srcRect l="67500" t="29849" r="7187" b="13639"/>
          <a:stretch>
            <a:fillRect/>
          </a:stretch>
        </p:blipFill>
        <p:spPr bwMode="auto">
          <a:xfrm>
            <a:off x="5969006" y="1779573"/>
            <a:ext cx="307183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17" name="CustomShape 1"/>
          <p:cNvSpPr/>
          <p:nvPr/>
        </p:nvSpPr>
        <p:spPr>
          <a:xfrm>
            <a:off x="504000" y="301320"/>
            <a:ext cx="9070200" cy="12614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каменных плитах люди рисовали картинки,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иероглифы.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5326064" y="3994151"/>
            <a:ext cx="342902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Рисунок 118"/>
          <p:cNvPicPr/>
          <p:nvPr/>
        </p:nvPicPr>
        <p:blipFill>
          <a:blip r:embed="rId4"/>
          <a:srcRect l="3228" t="4842" r="3145" b="3153"/>
          <a:stretch>
            <a:fillRect/>
          </a:stretch>
        </p:blipFill>
        <p:spPr>
          <a:xfrm>
            <a:off x="5040312" y="1422383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8" descr="ска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42" y="1422383"/>
            <a:ext cx="4143404" cy="572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20" name="CustomShape 1"/>
          <p:cNvSpPr/>
          <p:nvPr/>
        </p:nvSpPr>
        <p:spPr>
          <a:xfrm>
            <a:off x="504000" y="1"/>
            <a:ext cx="9070920" cy="192244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Клинопись</a:t>
            </a:r>
            <a: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Затем люди стали писать на глиняных дощечках. 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 книга могла состоять из нескольких плиток.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рисунки\81018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816" y="3422647"/>
            <a:ext cx="426898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Мои рисунки\193609_640.jpg"/>
          <p:cNvPicPr>
            <a:picLocks noChangeAspect="1" noChangeArrowheads="1"/>
          </p:cNvPicPr>
          <p:nvPr/>
        </p:nvPicPr>
        <p:blipFill>
          <a:blip r:embed="rId4"/>
          <a:srcRect b="44921"/>
          <a:stretch>
            <a:fillRect/>
          </a:stretch>
        </p:blipFill>
        <p:spPr bwMode="auto">
          <a:xfrm>
            <a:off x="253966" y="1922449"/>
            <a:ext cx="544992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26" name="CustomShape 1"/>
          <p:cNvSpPr/>
          <p:nvPr/>
        </p:nvSpPr>
        <p:spPr>
          <a:xfrm>
            <a:off x="504000" y="301320"/>
            <a:ext cx="9070200" cy="1192501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Руси люди писали на коре березы — бересте</a:t>
            </a:r>
            <a:r>
              <a:rPr lang="ru-RU" sz="2800" dirty="0"/>
              <a:t>.</a:t>
            </a:r>
            <a:endParaRPr/>
          </a:p>
        </p:txBody>
      </p:sp>
      <p:pic>
        <p:nvPicPr>
          <p:cNvPr id="128" name="Рисунок 127"/>
          <p:cNvPicPr/>
          <p:nvPr/>
        </p:nvPicPr>
        <p:blipFill>
          <a:blip r:embed="rId3"/>
          <a:stretch>
            <a:fillRect/>
          </a:stretch>
        </p:blipFill>
        <p:spPr>
          <a:xfrm>
            <a:off x="4968874" y="1493821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Мои рисунки\x_dde440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0312" y="4172517"/>
            <a:ext cx="3714776" cy="279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Мои рисунки\1316353994877841429.jpeg"/>
          <p:cNvPicPr>
            <a:picLocks noChangeAspect="1" noChangeArrowheads="1"/>
          </p:cNvPicPr>
          <p:nvPr/>
        </p:nvPicPr>
        <p:blipFill>
          <a:blip r:embed="rId5"/>
          <a:srcRect t="2500" r="3885" b="3749"/>
          <a:stretch>
            <a:fillRect/>
          </a:stretch>
        </p:blipFill>
        <p:spPr bwMode="auto">
          <a:xfrm>
            <a:off x="468280" y="1350945"/>
            <a:ext cx="435771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29" name="CustomShape 1"/>
          <p:cNvSpPr/>
          <p:nvPr/>
        </p:nvSpPr>
        <p:spPr>
          <a:xfrm>
            <a:off x="503640" y="301320"/>
            <a:ext cx="9070200" cy="12614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 временем в Китае изобрели бумагу.</a:t>
            </a:r>
            <a:endParaRPr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" name="Рисунок 129"/>
          <p:cNvPicPr/>
          <p:nvPr/>
        </p:nvPicPr>
        <p:blipFill>
          <a:blip r:embed="rId3"/>
          <a:stretch>
            <a:fillRect/>
          </a:stretch>
        </p:blipFill>
        <p:spPr>
          <a:xfrm>
            <a:off x="648000" y="1584000"/>
            <a:ext cx="8711640" cy="543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31" name="CustomShape 1"/>
          <p:cNvSpPr/>
          <p:nvPr/>
        </p:nvSpPr>
        <p:spPr>
          <a:xfrm>
            <a:off x="504000" y="301320"/>
            <a:ext cx="9070200" cy="1261440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800" b="1" i="1" dirty="0" smtClean="0"/>
              <a:t>.</a:t>
            </a:r>
            <a:endParaRPr/>
          </a:p>
        </p:txBody>
      </p:sp>
      <p:pic>
        <p:nvPicPr>
          <p:cNvPr id="7" name="Picture 4" descr="Пергамент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46" y="2565391"/>
            <a:ext cx="5199788" cy="324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6842" y="207937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Рукописные книги.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  приобретением бумаги делать книги было очень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трудно. Букву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буквой, строку за строкой выводил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летописец. Одну книгу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писали несколько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месяцев, а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иногда и не один год.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монах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04" y="1779573"/>
            <a:ext cx="4143404" cy="545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78153" y="6504471"/>
            <a:ext cx="203013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endParaRPr lang="ru-RU" sz="2600" dirty="0">
              <a:latin typeface="Bookman Old Style" pitchFamily="18" charset="0"/>
            </a:endParaRPr>
          </a:p>
        </p:txBody>
      </p:sp>
      <p:pic>
        <p:nvPicPr>
          <p:cNvPr id="14342" name="Picture 6" descr="Старинная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040" y="4494217"/>
            <a:ext cx="3174763" cy="272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11222" y="207937"/>
            <a:ext cx="7492312" cy="57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ервые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pic>
        <p:nvPicPr>
          <p:cNvPr id="8" name="Picture 5" descr="Б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816" y="993755"/>
            <a:ext cx="3903227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Мои рисунки\246af76400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966" y="850879"/>
            <a:ext cx="4714908" cy="350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Мои рисунки\фон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</p:spPr>
      </p:pic>
      <p:pic>
        <p:nvPicPr>
          <p:cNvPr id="16388" name="Picture 4" descr="Мастерская Фёдо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800" y="3351209"/>
            <a:ext cx="2786082" cy="382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Мастерская Фёр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280" y="1708135"/>
            <a:ext cx="2571768" cy="3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3966" y="207937"/>
            <a:ext cx="9286940" cy="9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оздавали </a:t>
            </a:r>
            <a:r>
              <a:rPr lang="ru-RU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первую </a:t>
            </a: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печатную  </a:t>
            </a:r>
            <a:r>
              <a:rPr lang="ru-RU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книгу Иван Фёдоров и </a:t>
            </a:r>
            <a:r>
              <a:rPr lang="ru-RU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помощник Пётр Тимофеев</a:t>
            </a:r>
            <a:endParaRPr lang="ru-RU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326196" y="1208069"/>
            <a:ext cx="3500462" cy="332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137</Words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2015-02-05T10:51:56Z</dcterms:modified>
</cp:coreProperties>
</file>