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1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1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D6E6-7591-4711-A276-5463FA53847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5" y="620688"/>
            <a:ext cx="382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3" y="1624574"/>
            <a:ext cx="4683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Lego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технология, как средство активизации мыслительно – речевой деятельности в условиях комплексного подхода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образовательному процессу»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472" y="39522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Воронина Вероника Андреевна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замыслу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предполагает, что ребенок сам, без каких либо внешних ограничений, создаст образ будущего сооружения и воплотит его в материале, который имеется в его распоряжении. Данная форма не средство обучения детей созданию замыслов, а форма деятельности, которая позволяет самостоятельно и творчески использовать знания и умения полученные ранее.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00306"/>
            <a:ext cx="7358082" cy="401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позволяет организовать интеграцию образовательных областей: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позволяет: создавать совместные постройки, объединенные одной идеей, одним проектом; развивать общении и взаимодействие ребенка со взрослыми и со сверстниками; формировать готовность к совместной деятельности со сверстниками; формировать позитивные установки к различным видам труда и творчества.</a:t>
            </a:r>
          </a:p>
          <a:p>
            <a:endParaRPr lang="ru-RU" dirty="0"/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90770"/>
            <a:ext cx="6715172" cy="366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714356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 у детей дошкольного возраста имеет большую ценность для интенсивного умственного развития ребенка, его познавательных интересов и любознательности, логических операций (сравнение, общение, классификация). В современном мире математике отводится ответственная роль в развитии  и становлении активной, самостоятельно – мыслящей личности, готовой конструктивно и творчески решать возникающие перед обществом задачи. Эффективным средством развития математических знаний дошкольников можно считать конструирование.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00438"/>
            <a:ext cx="5252078" cy="286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речетворчество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дошкольников при помощи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может предложить детям придумать сказку о том, что это за постройка, из чего она построена, кто в ней будет жить, описать её и т.д.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Созданные постройки из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использовать в играх театрализациях, в которых содержание, роли, игровые действия обусловлены сюжетом и содержанием того или иного литературного произведения, сказки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имеются элементы творчества.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6500826" cy="355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64291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эстетическое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конструирование – создание замысла из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конструктора. Реализация самостоятельной творческой деятельности детей – конструктивно – модельной.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3116"/>
            <a:ext cx="7572396" cy="413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64291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мелкой моторики обеих рук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конструирование также способствует развитию крупной моторики. Конструктор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использоваться, как инвентарь для проведения занятий по физической культуре.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детям воплощать в жизнь свои задумки, строить фантазировать, увлечённо работая и видя конечный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6143636" cy="335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is-lego-wedding-cake-is-what-dreams-are-m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943" y="1714488"/>
            <a:ext cx="564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90880"/>
            <a:ext cx="6516215" cy="286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живем в «век высоких технологий», где робототехника стала одним из приоритетных направлений практически во всех сферах деятельности человека.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связи с этим современное общество испытывает острую потребность в высококвалифицированных специалистах, обладающих высокими интеллектуальными возможностями. Назрела необходимость вести популяризацию профессии инженера, ведь использование роботов в быту, на производстве требует, чтобы пользователи обладали современными знаниями в области управления роботами.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9" y="2996952"/>
            <a:ext cx="691753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59" y="692696"/>
            <a:ext cx="80648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Возникает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в организации образовательной деятельности в учреждениях дошкольного образования, направленной на удовлетворение потребностей ребёнка, требований социума в тех направлениях, которые способствуют реализации основных задач научно-технического прогресса, т.е. начинать формировать инженерное мышление целесообразно начинать с первого уровня образования – дошкольного.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3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7524328" cy="330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8627" y="246705"/>
            <a:ext cx="835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этого идеально подходит LEGO-технология.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– конструирование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первый шаг к развитию технического творчества ребёнка, а значит, формированию инженерного мышления детей дошкольного возраста.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– 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- 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Она объединяет в себе элементы игры и экспериментирования.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является ведущим видом деятельности детей дошкольного возраста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-конструктором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позволяет ребенку исследовать мир через игру.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LEGO-технологии в ДОУ позволяет поднять на более высокий уровень развитие познавательной активности дошкольников, а это – одна из составляющих успешности их дальнейшего обучения в школе и выбора профессии. Конструирование имеет не только познавательное, но и большое воспитательное значение. Воспитанники знакомятся с историей развития техники, её создателями, строительством крупных предприятий по производству тракторов, автомобилей, самолётов и других машин, т.е. с историей Родины.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используемой технологии заключается в том, что у детей оттачиваются навыки конструирования, развиваются пространственное и конструктивное мышления, пополняются знания об окружающем мире, формируются умения думать, сотрудничать со сверстниками, фантазировать и действовать, не боясь ошибиться, создаётся установка на самостоятельный поиск, а это – главные составляющие успешности их дальнейшего обучения в школе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431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283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87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12151"/>
            <a:ext cx="4467217" cy="334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Конструирование во ФГОС определено как компонент обязательной части программы, вид деятельности, способствующей развитию исследовательской, творческой активности детей, умений наблюдать, экспериментировать – а, значит, формированию и развитию инженерного мышления детей. Опыт, получаемый ребенком в ходе конструирования, незаменим в плане формирования умения и навыков исследовательского поведения. В соответствии с требованиями ФГОС, образовательная робототехника позволяет реализовать системно-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 к обучению, ориентированный на продукт деятельности.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LEGO технология позволяет обеспечить единство воспитательных, развивающих и обучающих целей и задач процесса образования дошкольников.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518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96" y="3789040"/>
            <a:ext cx="311065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57" y="336330"/>
            <a:ext cx="3542798" cy="247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4113" y="908720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в работе с LEGO- технологией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заметили, что мы не только конструируем, но и рассказываем о том, что сделали и имеем возможность держать в руках!?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приоритетным направлением в работе с конструктором LEGO является не только приобретение умений и навыков в области конструирования, но и стимулирование мыслительно-речевой активности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1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2" y="2665490"/>
            <a:ext cx="7812360" cy="348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(когда есть готовая модель того, что нужно построить (например, изображение или схема)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образцу, в основе которого лежит подражательная деятельность – важный обучающий этап, где можно решать задачи, обеспечивающие переход детей к самостоятельной поисковой деятельности творческого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71480"/>
            <a:ext cx="8176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образца нет, задаются только условия, которым постройка должна соответствовать (например, домик для собачки должен быть маленьким, а для лошадки – большим).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 способствует развитию творческого конструирования.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7858148" cy="429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86" y="2438392"/>
            <a:ext cx="7858148" cy="429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16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769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dmitry</cp:lastModifiedBy>
  <cp:revision>14</cp:revision>
  <dcterms:created xsi:type="dcterms:W3CDTF">2020-10-22T03:05:14Z</dcterms:created>
  <dcterms:modified xsi:type="dcterms:W3CDTF">2020-10-25T16:32:39Z</dcterms:modified>
</cp:coreProperties>
</file>