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2" autoAdjust="0"/>
  </p:normalViewPr>
  <p:slideViewPr>
    <p:cSldViewPr>
      <p:cViewPr>
        <p:scale>
          <a:sx n="80" d="100"/>
          <a:sy n="80" d="100"/>
        </p:scale>
        <p:origin x="-10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2EE04-1C30-4762-AB35-50FAF5210A90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696F3-A399-47D5-8E6D-1B30C60948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16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696F3-A399-47D5-8E6D-1B30C60948D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6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04.07.2022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772400" cy="936104"/>
          </a:xfrm>
        </p:spPr>
        <p:txBody>
          <a:bodyPr>
            <a:noAutofit/>
          </a:bodyPr>
          <a:lstStyle/>
          <a:p>
            <a:pPr algn="ctr"/>
            <a:r>
              <a:rPr lang="ru-RU" sz="1600" cap="all" dirty="0">
                <a:latin typeface="Arial" pitchFamily="34" charset="0"/>
                <a:cs typeface="Arial" pitchFamily="34" charset="0"/>
              </a:rPr>
              <a:t>МУНИЦИПАЛЬНОЕ АВТОНОМНОЕ ДОШКОЛЬНОЕ ОБРАЗОВАТЕЛЬНОЕ УЧРЕЖДЕНИЕ ДЕТСКИЙ САД № </a:t>
            </a:r>
            <a:r>
              <a:rPr lang="ru-RU" sz="1600" cap="all" dirty="0" smtClean="0">
                <a:latin typeface="Arial" pitchFamily="34" charset="0"/>
                <a:cs typeface="Arial" pitchFamily="34" charset="0"/>
              </a:rPr>
              <a:t>1 «Сказка»</a:t>
            </a:r>
            <a:r>
              <a:rPr lang="ru-RU" sz="1600" cap="all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cap="all" dirty="0">
                <a:latin typeface="Arial" pitchFamily="34" charset="0"/>
                <a:cs typeface="Arial" pitchFamily="34" charset="0"/>
              </a:rPr>
            </a:b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1772816"/>
            <a:ext cx="6192688" cy="1584176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Развитие познавательной активности ребёнка посредство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дидактических игр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29190" y="4287142"/>
            <a:ext cx="40352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Выполнила: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воспитатель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Ильенко </a:t>
            </a:r>
            <a:r>
              <a:rPr lang="ru-RU" dirty="0">
                <a:latin typeface="Arial" pitchFamily="34" charset="0"/>
                <a:cs typeface="Arial" pitchFamily="34" charset="0"/>
              </a:rPr>
              <a:t>Виктория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Васильевна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1880" y="6289860"/>
            <a:ext cx="2810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Приморско-Ахтарск, 2022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1307865" y="242997"/>
            <a:ext cx="3816424" cy="1772301"/>
          </a:xfrm>
          <a:prstGeom prst="clou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5124289" y="3590239"/>
            <a:ext cx="3816424" cy="1772301"/>
          </a:xfrm>
          <a:prstGeom prst="cloud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лако 5"/>
          <p:cNvSpPr/>
          <p:nvPr/>
        </p:nvSpPr>
        <p:spPr>
          <a:xfrm>
            <a:off x="1115616" y="3573016"/>
            <a:ext cx="3816424" cy="1772301"/>
          </a:xfrm>
          <a:prstGeom prst="cloud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5236840" y="242997"/>
            <a:ext cx="3816424" cy="1772301"/>
          </a:xfrm>
          <a:prstGeom prst="clou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апля 7"/>
          <p:cNvSpPr/>
          <p:nvPr/>
        </p:nvSpPr>
        <p:spPr>
          <a:xfrm rot="18821246">
            <a:off x="3381982" y="5738614"/>
            <a:ext cx="795859" cy="833072"/>
          </a:xfrm>
          <a:prstGeom prst="teardrop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апля 8"/>
          <p:cNvSpPr/>
          <p:nvPr/>
        </p:nvSpPr>
        <p:spPr>
          <a:xfrm rot="18821246">
            <a:off x="6543873" y="5652359"/>
            <a:ext cx="766997" cy="802856"/>
          </a:xfrm>
          <a:prstGeom prst="teardrop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апля 9"/>
          <p:cNvSpPr/>
          <p:nvPr/>
        </p:nvSpPr>
        <p:spPr>
          <a:xfrm rot="18821246">
            <a:off x="6760129" y="2395052"/>
            <a:ext cx="769846" cy="805839"/>
          </a:xfrm>
          <a:prstGeom prst="teardrop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апля 10"/>
          <p:cNvSpPr/>
          <p:nvPr/>
        </p:nvSpPr>
        <p:spPr>
          <a:xfrm rot="18821246">
            <a:off x="3176386" y="2331560"/>
            <a:ext cx="809145" cy="846981"/>
          </a:xfrm>
          <a:prstGeom prst="teardrop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997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5634E-6 L 0.51788 0.40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85" y="20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6198E-6 L -0.60417 0.406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08" y="20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49676E-6 L 0.25208 -0.554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-277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38668E-6 L -0.56459 -0.560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29" y="-280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900igr.net/up/datas/221070/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7196161" cy="5397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76672"/>
            <a:ext cx="7848872" cy="55446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55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Восприятие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в раннем возрасте, это освоение основных сенсорных эталонов цвета, формы и величины. При восприятии предмета, малыш, как правило,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выделяет 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 признаки, которые его привлекли больше всего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ru-RU" sz="5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55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Внимание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– это один из сложных познавательных процессов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Концентрация внимания в раннем возрасте непроизвольная. Если понравился вид деятельности, то ребенок увлекается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ru-RU" sz="5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55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Память</a:t>
            </a:r>
            <a:r>
              <a:rPr lang="ru-RU" sz="55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раннем возрасте непроизвольна, ребенок не ставит перед собой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цели что-то 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запомнить и не прилагает никаких усилий для запоминания. В его памяти запечатлеваются интересные, эмоциональные, красочные события и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образы.</a:t>
            </a:r>
          </a:p>
          <a:p>
            <a:pPr>
              <a:buFont typeface="Wingdings" pitchFamily="2" charset="2"/>
              <a:buChar char="Ø"/>
            </a:pPr>
            <a:endParaRPr lang="ru-RU" sz="55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55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55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Мышление 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это высший интеллектуальный познавательный процесс.  Оно дает возможность познавать такие предметы и явления, которые не могут быть непосредственно восприняты органами чувств. </a:t>
            </a:r>
            <a:r>
              <a:rPr lang="ru-RU" sz="55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т.е</a:t>
            </a:r>
            <a:r>
              <a:rPr lang="ru-RU" sz="55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ребенку нужно предмет потрогать, понюхать, рассмотреть. Для развития познавательной активности нужно обогащать жизнь детей раннего возраста новыми впечатлениями.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4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332656"/>
            <a:ext cx="7498080" cy="59046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Познавательная активность проявляется с рождения и интенсивно развивается на протяжении всего дошкольного детства и продолжает развиваться дальше практически на протяжении всей жизни.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Однако дошкольное детство – очень важный период. Именно в это время закладывается фундамент всего дальнейшего познания мира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Интерес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ребенка зависит от того, каким способом взрослый передает ребенку знания. Информация, преподнесенная увлекательно и эмоционально, в доступной форме соответственно возрасту, захватывает малыша. 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Поэтому одной из форм развивающего воспитания и обучения являются развивающие игры. В условиях игры дети лучше сосредотачиваются и запоминают.  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процессе развития познавательной активности ребенка следует использовать разнообразные развивающие игры. Некоторые из них сделаны   своими руками. </a:t>
            </a:r>
          </a:p>
        </p:txBody>
      </p:sp>
    </p:spTree>
    <p:extLst>
      <p:ext uri="{BB962C8B-B14F-4D97-AF65-F5344CB8AC3E}">
        <p14:creationId xmlns:p14="http://schemas.microsoft.com/office/powerpoint/2010/main" val="104500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76672"/>
            <a:ext cx="65207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«Укрась шапочку»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916832"/>
            <a:ext cx="7848872" cy="283154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восприятия, цвета и формы.</a:t>
            </a:r>
          </a:p>
          <a:p>
            <a:pPr algn="just"/>
            <a:r>
              <a:rPr lang="ru-RU" sz="20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Учить различать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называть основные цвета </a:t>
            </a:r>
            <a:r>
              <a:rPr lang="ru-RU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(красный, желтый, синий, 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зеленый)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Учить различать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основную форму предметов и называть её </a:t>
            </a:r>
            <a:r>
              <a:rPr lang="ru-RU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(круг, квадрат, треугольник</a:t>
            </a:r>
            <a:r>
              <a:rPr lang="ru-RU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Развивать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память и внимание; 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Развивать умение группировать предметы по цвету и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7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ttps://ds04.infourok.ru/uploads/ex/0a2c/000dc5cb-aa4bbd75/hello_html_55981a7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8680"/>
            <a:ext cx="5112568" cy="583264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Овал 16"/>
          <p:cNvSpPr/>
          <p:nvPr/>
        </p:nvSpPr>
        <p:spPr>
          <a:xfrm>
            <a:off x="1831394" y="4326353"/>
            <a:ext cx="1044115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948264" y="1052736"/>
            <a:ext cx="1224136" cy="10571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39752" y="3073693"/>
            <a:ext cx="1008112" cy="89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156176" y="2430356"/>
            <a:ext cx="1018364" cy="10346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3497006" y="2430356"/>
            <a:ext cx="1723066" cy="128667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6575482" y="3717032"/>
            <a:ext cx="1884950" cy="1368152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9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7567E-6 L -0.57084 0.468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42" y="23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16466E-6 L -0.41788 0.08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03" y="4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95005E-6 L -0.34566 -0.1940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-9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s://ds04.infourok.ru/uploads/ex/0a2c/000dc5cb-aa4bbd75/hello_html_m150de31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-8796"/>
            <a:ext cx="5472607" cy="64807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357989" y="2668510"/>
            <a:ext cx="1224136" cy="10801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707902" y="1981751"/>
            <a:ext cx="1728193" cy="1249814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63689" y="3933056"/>
            <a:ext cx="1152127" cy="115212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56176" y="2276872"/>
            <a:ext cx="1296144" cy="11521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948264" y="980728"/>
            <a:ext cx="1224136" cy="11291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444207" y="3717032"/>
            <a:ext cx="2016225" cy="136815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51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8094E-6 L -0.41736 0.05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68" y="2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12673E-6 L -0.57084 0.431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42" y="215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95005E-6 L -0.31424 -0.2569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12" y="-128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ds04.infourok.ru/uploads/ex/0a2c/000dc5cb-aa4bbd75/hello_html_m7258eddd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26" y="57164"/>
            <a:ext cx="5321474" cy="632416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 rot="487288">
            <a:off x="2345826" y="2768366"/>
            <a:ext cx="1290069" cy="10434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703134" y="2204864"/>
            <a:ext cx="1876978" cy="1400873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694717" y="3861048"/>
            <a:ext cx="1302219" cy="122413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494578">
            <a:off x="6063501" y="2291831"/>
            <a:ext cx="1453582" cy="1060496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948264" y="980728"/>
            <a:ext cx="1440160" cy="1224136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6575482" y="3605737"/>
            <a:ext cx="2028966" cy="1551455"/>
          </a:xfrm>
          <a:prstGeom prst="triangl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19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8.0481E-7 L -0.41336 0.067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77" y="33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022E-7 L -0.58264 0.4195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209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95005E-6 L -0.32205 -0.2254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11" y="-11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ds04.infourok.ru/uploads/ex/0a2c/000dc5cb-aa4bbd75/hello_html_5ea5bb71.jp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5400600" cy="6323706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</p:pic>
      <p:sp>
        <p:nvSpPr>
          <p:cNvPr id="5" name="Прямоугольник 4"/>
          <p:cNvSpPr/>
          <p:nvPr/>
        </p:nvSpPr>
        <p:spPr>
          <a:xfrm rot="735590">
            <a:off x="2482372" y="2940976"/>
            <a:ext cx="1165383" cy="1093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635896" y="2819857"/>
            <a:ext cx="1940634" cy="125721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619672" y="4077072"/>
            <a:ext cx="1440160" cy="122413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780244">
            <a:off x="6169667" y="2325452"/>
            <a:ext cx="1335055" cy="117235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893760" y="972245"/>
            <a:ext cx="1512168" cy="129614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575482" y="3487779"/>
            <a:ext cx="2172982" cy="1453389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99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16466E-6 L -0.41788 0.07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03" y="3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69195E-6 L -0.58073 0.4523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5" y="22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0111E-6 L -0.33784 -0.104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92" y="-5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3876" y="595612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</a:t>
            </a:r>
            <a:r>
              <a:rPr lang="ru-RU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ождик»</a:t>
            </a:r>
            <a:endParaRPr lang="ru-RU" sz="32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1628800"/>
            <a:ext cx="7560840" cy="224676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расширение представления детей о разных цветах и развитие умения их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различать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запоминать.</a:t>
            </a:r>
          </a:p>
          <a:p>
            <a:pPr algn="just"/>
            <a:r>
              <a:rPr lang="ru-RU" sz="20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детей называть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цвет (красный, жёлтый, синий, зелёный); 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Р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азвивать память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внимание;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Р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азвивать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моторику рук через действия с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предметами.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300</TotalTime>
  <Words>154</Words>
  <Application>Microsoft Office PowerPoint</Application>
  <PresentationFormat>Экран (4:3)</PresentationFormat>
  <Paragraphs>32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МУНИЦИПАЛЬНОЕ АВТОНОМНОЕ ДОШКОЛЬНОЕ ОБРАЗОВАТЕЛЬНОЕ УЧРЕЖДЕНИЕ ДЕТСКИЙ САД № 1 «Сказка» </vt:lpstr>
      <vt:lpstr>Презентация PowerPoint</vt:lpstr>
      <vt:lpstr>Презентация PowerPoint</vt:lpstr>
      <vt:lpstr>«Укрась шапочку»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ДЕТСКИЙ САД № 1 «Сказка» </dc:title>
  <dc:creator>Вика</dc:creator>
  <cp:lastModifiedBy>Вика</cp:lastModifiedBy>
  <cp:revision>28</cp:revision>
  <dcterms:created xsi:type="dcterms:W3CDTF">2020-11-28T07:44:38Z</dcterms:created>
  <dcterms:modified xsi:type="dcterms:W3CDTF">2022-07-04T16:45:08Z</dcterms:modified>
</cp:coreProperties>
</file>