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2" autoAdjust="0"/>
  </p:normalViewPr>
  <p:slideViewPr>
    <p:cSldViewPr>
      <p:cViewPr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2EE04-1C30-4762-AB35-50FAF5210A9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696F3-A399-47D5-8E6D-1B30C60948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16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696F3-A399-47D5-8E6D-1B30C60948D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64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19.png"/><Relationship Id="rId10" Type="http://schemas.microsoft.com/office/2007/relationships/hdphoto" Target="../media/hdphoto16.wdp"/><Relationship Id="rId4" Type="http://schemas.microsoft.com/office/2007/relationships/hdphoto" Target="../media/hdphoto13.wdp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772400" cy="936104"/>
          </a:xfrm>
        </p:spPr>
        <p:txBody>
          <a:bodyPr>
            <a:noAutofit/>
          </a:bodyPr>
          <a:lstStyle/>
          <a:p>
            <a:pPr algn="ctr"/>
            <a:r>
              <a:rPr lang="ru-RU" sz="1800" cap="all" dirty="0">
                <a:latin typeface="Arial" pitchFamily="34" charset="0"/>
                <a:cs typeface="Arial" pitchFamily="34" charset="0"/>
              </a:rPr>
              <a:t>МУНИЦИПАЛЬНОЕ АВТОНОМНОЕ ДОШКОЛЬНОЕ ОБРАЗОВАТЕЛЬНОЕ УЧРЕЖДЕНИЕ ДЕТСКИЙ САД № </a:t>
            </a:r>
            <a:r>
              <a:rPr lang="ru-RU" sz="1800" cap="all" dirty="0" smtClean="0">
                <a:latin typeface="Arial" pitchFamily="34" charset="0"/>
                <a:cs typeface="Arial" pitchFamily="34" charset="0"/>
              </a:rPr>
              <a:t>1 «Сказка»</a:t>
            </a:r>
            <a:r>
              <a:rPr lang="ru-RU" sz="1800" cap="all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cap="all" dirty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4287142"/>
            <a:ext cx="4035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Выполнила: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воспитатель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Ильенко </a:t>
            </a:r>
            <a:r>
              <a:rPr lang="ru-RU" dirty="0">
                <a:latin typeface="Arial" pitchFamily="34" charset="0"/>
                <a:cs typeface="Arial" pitchFamily="34" charset="0"/>
              </a:rPr>
              <a:t>Виктория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Васильевна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6289860"/>
            <a:ext cx="2810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Приморско-Ахтарск,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2021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7560840" cy="12957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Занятие по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ознакомлению с окружающим миром</a:t>
            </a:r>
            <a:b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группе раннего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возраста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использованием ИКТ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Тема: «Путешествие в страну Разноцветия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s.clipartpanda.com/sherpa-clipart-hand_r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82" y="2245303"/>
            <a:ext cx="3816424" cy="4581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hoff.ru/upload/iblock/95b/95b31922d6afdf0e207a4c9269f5f80e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00" b="90000" l="21333" r="82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6" y="-99392"/>
            <a:ext cx="2849245" cy="189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g2.freepng.ru/20180329/oye/kisspng-umbrella-clip-art-illustration-5abd1b0947a345.0987333715223426652934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57" b="96899" l="2619" r="962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704" y="129302"/>
            <a:ext cx="2543175" cy="214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main-cdn.goods.ru/hlr-system/1605073/100023414747b0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10" b="92766" l="260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3844"/>
            <a:ext cx="284924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clipart-best.com/img/tomato/tomato-clip-art-1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27" y="4653136"/>
            <a:ext cx="2047875" cy="197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7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1831394" y="4326353"/>
            <a:ext cx="1044115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3073693"/>
            <a:ext cx="1008112" cy="89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3497006" y="2430356"/>
            <a:ext cx="1723066" cy="12866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s://w7.pngwing.com/pngs/782/227/png-transparent-palm-others-hand-grass-hand-model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6" b="99832" l="10000" r="901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7057">
            <a:off x="2002039" y="2675337"/>
            <a:ext cx="5352040" cy="423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.pinimg.com/736x/8f/78/89/8f7889d9d1962dd8b209309b3619cde1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400" l="80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362"/>
            <a:ext cx="23812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main-cdn.goods.ru/hlr-system/1514739/100001813416b0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24" b="89975" l="9988" r="92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0" y="-40429"/>
            <a:ext cx="1652905" cy="2470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cdn1.ozone.ru/multimedia/1013681784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0000" l="4333" r="9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59" y="4620194"/>
            <a:ext cx="245745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clipart-best.com/img/apple/apple-clip-art-111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516" y="4326353"/>
            <a:ext cx="226695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9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57989" y="2668510"/>
            <a:ext cx="1224136" cy="1080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707902" y="1981751"/>
            <a:ext cx="1728193" cy="124981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63689" y="3933056"/>
            <a:ext cx="1152127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s://www.clipartmax.com/png/full/259-2594536_hand-clip-art-png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" b="99565" l="0" r="99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0" y="2417415"/>
            <a:ext cx="3744415" cy="4440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static.onlinetrade.ru/img/items/b/vedro_krugloe_svip_12_l_1219599_1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50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76450" cy="212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diamondelectric.ru/images/996/995536/bruki_blue_seven_1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95" b="93579" l="8562" r="96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4" y="4581525"/>
            <a:ext cx="2276475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cdn.e96.ru/assets/images/catalog/kids/inercionnye_igrushki/269406/Green_Toys_Race_Car_Blue_70325_455408.pn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97" b="73939" l="0" r="98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75" y="5168416"/>
            <a:ext cx="2743200" cy="214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sc02.alicdn.com/kf/HTB1uRheOQzoK1RjSZFlq6yi4VXad/Custom-wholesale-stainless-steel-reusable-cutlery-set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00" b="93067" l="1867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05" y="-675456"/>
            <a:ext cx="2524125" cy="252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5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487288">
            <a:off x="2345826" y="2768366"/>
            <a:ext cx="1290069" cy="1043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703134" y="2204864"/>
            <a:ext cx="1876978" cy="140087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694717" y="3861048"/>
            <a:ext cx="1302219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https://www.clipartmax.com/png/full/53-534515_sig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41" y="2588146"/>
            <a:ext cx="4130972" cy="426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t2.depositphotos.com/1578496/6130/i/950/depositphotos_61306533-stock-photo-yellow-butterfly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0" b="96680" l="2051" r="97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40905"/>
            <a:ext cx="2276475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cdn2.static1-sima-land.com/items/3638461/0/700-nw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29" b="91714" l="3000" r="94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0"/>
            <a:ext cx="2847975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teleporto.ru/images/detailed/12872/GL000445285_001.jpg?t=1488582371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51" b="9463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26" y="4572000"/>
            <a:ext cx="21336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marketprezent.ru/images/giftsru/2/7/2727.80_2728_1000x1000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6600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09" y="4405877"/>
            <a:ext cx="2305050" cy="230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1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Хочется сказать СПАСИБО ребятам, школьникам, которые не побоялись и не  прошли мимо раненого животного. Умело.. |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57531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308</TotalTime>
  <Words>28</Words>
  <Application>Microsoft Office PowerPoint</Application>
  <PresentationFormat>Экран (4:3)</PresentationFormat>
  <Paragraphs>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МУНИЦИПАЛЬНОЕ АВТОНОМНОЕ ДОШКОЛЬНОЕ ОБРАЗОВАТЕЛЬНОЕ УЧРЕЖДЕНИЕ ДЕТСКИЙ САД № 1 «Сказка»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№ 1 «Сказка» </dc:title>
  <dc:creator>Вика</dc:creator>
  <cp:lastModifiedBy>Вика</cp:lastModifiedBy>
  <cp:revision>25</cp:revision>
  <dcterms:created xsi:type="dcterms:W3CDTF">2020-11-28T07:44:38Z</dcterms:created>
  <dcterms:modified xsi:type="dcterms:W3CDTF">2021-11-16T14:53:40Z</dcterms:modified>
</cp:coreProperties>
</file>