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7.png"/><Relationship Id="rId2" Type="http://schemas.openxmlformats.org/officeDocument/2006/relationships/image" Target="../media/image2.jpe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microsoft.com/office/2007/relationships/hdphoto" Target="../media/hdphoto5.wdp"/><Relationship Id="rId5" Type="http://schemas.microsoft.com/office/2007/relationships/hdphoto" Target="../media/hdphoto2.wdp"/><Relationship Id="rId15" Type="http://schemas.openxmlformats.org/officeDocument/2006/relationships/image" Target="../media/image10.png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microsoft.com/office/2007/relationships/hdphoto" Target="../media/hdphoto4.wdp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jpe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microsoft.com/office/2007/relationships/hdphoto" Target="../media/hdphoto6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7851212" cy="1946647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Занятие по формированию элементарных математических представлений в подготовительной к школе группы с использованием ИКТ </a:t>
            </a:r>
            <a:br>
              <a:rPr lang="ru-RU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4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«Помоги Царице Математике</a:t>
            </a:r>
            <a:r>
              <a:rPr lang="ru-RU" sz="28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93020" y="138865"/>
            <a:ext cx="6423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Муниципальное автономное дошкольное образовательное учреждение детский сад № 1 «Сказка»</a:t>
            </a:r>
          </a:p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8436" y="4243798"/>
            <a:ext cx="34563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Выполнила: 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воспитатель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Ильенко Виктория Васильевна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419872" y="6289860"/>
            <a:ext cx="3242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Приморско-Ахтарск, 2019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08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67600" cy="72494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Письмо</a:t>
            </a:r>
            <a:endParaRPr lang="ru-RU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84784"/>
            <a:ext cx="8352928" cy="38884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«Здравствуйте, дорогие ребята! Пишет вам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Царица </a:t>
            </a:r>
            <a:r>
              <a:rPr lang="ru-RU" dirty="0">
                <a:latin typeface="Arial" pitchFamily="34" charset="0"/>
                <a:cs typeface="Arial" pitchFamily="34" charset="0"/>
              </a:rPr>
              <a:t>Математика. Мне очень нужна ваша помощь. Дело в том, что мой математический замок заколдовал злой волшебник. И одолеть его я смогу только с вашей помощью. Вам необходимо очень постараться, чтобы выполнить все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задания, которые я вам отправила,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правильно и тогда над моим замком снова засияет ласковое солнце, зацветут цветы, защебечут птицы. Вы сообразительные, умные, внимательные дети. Помогите мне.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Ваш </a:t>
            </a:r>
            <a:r>
              <a:rPr lang="ru-RU" dirty="0">
                <a:latin typeface="Arial" pitchFamily="34" charset="0"/>
                <a:cs typeface="Arial" pitchFamily="34" charset="0"/>
              </a:rPr>
              <a:t>друг Царица Математика»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24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https://banner2.kisspng.com/20171127/e40/number-seven-gold-shining-png-clip-art-image-5a1bd38bac3bb5.412033141511773067705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139" y="1767096"/>
            <a:ext cx="1533329" cy="180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banner2.kisspng.com/20171127/f3e/number-four-gold-shining-png-clip-art-image-5a1bd3972decc3.041670451511773079188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783" y="404664"/>
            <a:ext cx="1872208" cy="191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banner2.kisspng.com/20171127/537/number-nine-gold-shining-png-clip-art-image-5a1bde1f540750.375691101511775775344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804" y="3296571"/>
            <a:ext cx="1753118" cy="202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banner2.kisspng.com/20171127/049/number-two-gold-shining-png-clip-art-image-5a1bd39f3585b7.278660001511773087219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336355"/>
            <a:ext cx="1580783" cy="1896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banner2.kisspng.com/20180331/rzq/kisspng-gold-number-symbol-clip-art-number-5-5ac04de4cccfc3.4390314215225522928389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350" y="4253091"/>
            <a:ext cx="1327084" cy="2064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s://gallery.yopriceville.com/var/thumbs/Free-Clipart-Pictures/Decorative-Numbers/Number_One_Gold_Shining_PNG_Clip_Art_Image.png?m=150544410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304" y="853948"/>
            <a:ext cx="982476" cy="1964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s://gallery.yopriceville.com/var/thumbs/Free-Clipart-Pictures/Decorative-Numbers/Number_Five_Gold_Shining_PNG_Clip_Art_Image.png?m=150544410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929" y="2924292"/>
            <a:ext cx="1188566" cy="1890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s://gallery.yopriceville.com/var/thumbs/Free-Clipart-Pictures/Decorative-Numbers/Number_Three_Gold_Shining_PNG_Clip_Art_Image.png?m=150544410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113" y="1735324"/>
            <a:ext cx="1201798" cy="186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s://gallery.yopriceville.com/var/thumbs/Free-Clipart-Pictures/Decorative-Numbers/Number_Eight_Gold_Shining_PNG_Clip_Art_Image.png?m=150544410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154" y="2704799"/>
            <a:ext cx="1215152" cy="186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Number Zero Gold Shining PNG Clip Art Image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03" y="4574263"/>
            <a:ext cx="1276713" cy="186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2" descr="https://gallery.yopriceville.com/var/thumbs/Free-Clipart-Pictures/Decorative-Numbers/Number_One_Gold_Shining_PNG_Clip_Art_Image.png?m=150544410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667" y="1608064"/>
            <a:ext cx="982476" cy="1964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25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41 0.16397 L -0.2717 -0.129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64" y="-14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48 -0.11309 L -0.425 -0.522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26" y="-204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67438E-6 L -0.08576 -0.1306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88" y="-6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3 0.02868 L -0.23577 0.0677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26" y="19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936E-6 L 0.12032 -0.305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7" y="-15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00833E-6 L -0.34097 -0.217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49" y="-108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93987E-6 L 0.07084 0.1889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94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2858E-6 L -0.36198 0.0430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8" y="2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0.04995 L 0.27187 -0.0839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44" y="-1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1 -0.00162 L 0.15347 0.2828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14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14524E-6 L 0.67292 -0.2604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46" y="-130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torage.needpix.com/rsynced_images/pencil-1708460_128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3" r="37723"/>
          <a:stretch/>
        </p:blipFill>
        <p:spPr bwMode="auto">
          <a:xfrm>
            <a:off x="3270084" y="188640"/>
            <a:ext cx="1129524" cy="430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png.pngtree.com/element_pic/00/16/06/305774c1c4cb1d7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900" t="4549" r="36200"/>
          <a:stretch/>
        </p:blipFill>
        <p:spPr bwMode="auto">
          <a:xfrm>
            <a:off x="869433" y="764704"/>
            <a:ext cx="814692" cy="400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s.tu.odessa.ua:5555/img2/Foto/2638201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38" r="46743"/>
          <a:stretch/>
        </p:blipFill>
        <p:spPr bwMode="auto">
          <a:xfrm>
            <a:off x="6804248" y="975105"/>
            <a:ext cx="641445" cy="3309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storage.needpix.com/rsynced_images/pencil-1708463_1280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53" r="32894"/>
          <a:stretch/>
        </p:blipFill>
        <p:spPr bwMode="auto">
          <a:xfrm>
            <a:off x="1591072" y="4090308"/>
            <a:ext cx="1224136" cy="236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www.picpng.com/images/large/pencil-color-black-writing-tool-png-free-52020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02" r="29374"/>
          <a:stretch/>
        </p:blipFill>
        <p:spPr bwMode="auto">
          <a:xfrm>
            <a:off x="4176090" y="4221088"/>
            <a:ext cx="1497847" cy="253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www.picpng.com/images/large/pencil-color-lemon-yellow-photos-52018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78" r="31243"/>
          <a:stretch/>
        </p:blipFill>
        <p:spPr bwMode="auto">
          <a:xfrm>
            <a:off x="4211961" y="2999415"/>
            <a:ext cx="1598150" cy="146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43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7012E-6 L -0.33073 -0.01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45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32932E-6 L 0.07083 -0.0210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10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2 1.2766E-6 L -0.46025 -0.009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22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68 0.03562 L -0.11736 -0.3737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-204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-1.20259E-7 L 0.26649 -0.3422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-17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0.04764 L 0.05503 -0.075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-6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195736" y="836712"/>
            <a:ext cx="1368152" cy="1368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79512" y="116632"/>
            <a:ext cx="1728192" cy="165618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966266" y="866820"/>
            <a:ext cx="828092" cy="82809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3176972"/>
            <a:ext cx="2448272" cy="12961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220072" y="836711"/>
            <a:ext cx="1080120" cy="88831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381102" y="2672916"/>
            <a:ext cx="1166562" cy="1188132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естиугольник 9"/>
          <p:cNvSpPr/>
          <p:nvPr/>
        </p:nvSpPr>
        <p:spPr>
          <a:xfrm>
            <a:off x="3411164" y="4365103"/>
            <a:ext cx="1160836" cy="940811"/>
          </a:xfrm>
          <a:prstGeom prst="hexag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авильный пятиугольник 11"/>
          <p:cNvSpPr/>
          <p:nvPr/>
        </p:nvSpPr>
        <p:spPr>
          <a:xfrm>
            <a:off x="1547664" y="3469710"/>
            <a:ext cx="1800200" cy="1543465"/>
          </a:xfrm>
          <a:prstGeom prst="pentag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8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0.02081 L -0.38594 -0.3408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-180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65402E-6 L 0.32673 -0.391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37" y="-19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11656E-6 L 0.48437 -0.005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025E-7 L -0.18056 -0.2153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28" y="-107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2 0.0296 L -0.43316 0.3233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14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0629E-6 L -0.14566 0.323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16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лнце 3"/>
          <p:cNvSpPr/>
          <p:nvPr/>
        </p:nvSpPr>
        <p:spPr>
          <a:xfrm>
            <a:off x="4067685" y="5091320"/>
            <a:ext cx="1512168" cy="1512168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Месяц 4"/>
          <p:cNvSpPr/>
          <p:nvPr/>
        </p:nvSpPr>
        <p:spPr>
          <a:xfrm>
            <a:off x="3761910" y="331768"/>
            <a:ext cx="1224136" cy="1050261"/>
          </a:xfrm>
          <a:prstGeom prst="moon">
            <a:avLst>
              <a:gd name="adj" fmla="val 5446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лако 5"/>
          <p:cNvSpPr/>
          <p:nvPr/>
        </p:nvSpPr>
        <p:spPr>
          <a:xfrm>
            <a:off x="395536" y="2081159"/>
            <a:ext cx="1512168" cy="956022"/>
          </a:xfrm>
          <a:prstGeom prst="cloud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олния 6"/>
          <p:cNvSpPr/>
          <p:nvPr/>
        </p:nvSpPr>
        <p:spPr>
          <a:xfrm>
            <a:off x="3527884" y="2348880"/>
            <a:ext cx="1692188" cy="93610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6948264" y="1750299"/>
            <a:ext cx="1919903" cy="1728192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70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mezhdunami.net/images/stories/dety/kak-nauchit-rebenka-vremenam-goda-mesyatsam-i-dnyam-nedeli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9" t="-1402" r="21862" b="-1"/>
          <a:stretch/>
        </p:blipFill>
        <p:spPr bwMode="auto">
          <a:xfrm>
            <a:off x="1403648" y="219055"/>
            <a:ext cx="6264696" cy="615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5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67544" y="509451"/>
            <a:ext cx="1152128" cy="108012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907704" y="476672"/>
            <a:ext cx="1152128" cy="108012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496180" y="476672"/>
            <a:ext cx="1152128" cy="108012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020272" y="515131"/>
            <a:ext cx="1152128" cy="108012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496180" y="2600908"/>
            <a:ext cx="1152128" cy="108012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123728" y="2588725"/>
            <a:ext cx="1152128" cy="10801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094902" y="494633"/>
            <a:ext cx="1152128" cy="108012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932040" y="2624988"/>
            <a:ext cx="1152128" cy="1080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06407" y="2588725"/>
            <a:ext cx="1152128" cy="108012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660232" y="2541869"/>
            <a:ext cx="1152128" cy="10801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6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132856"/>
            <a:ext cx="7920880" cy="936104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82296" indent="0" algn="ctr">
              <a:buNone/>
            </a:pPr>
            <a:r>
              <a:rPr lang="ru-RU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Молодцы! Все задания выполнены!</a:t>
            </a:r>
            <a:endParaRPr lang="ru-RU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43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270</TotalTime>
  <Words>130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Занятие по формированию элементарных математических представлений в подготовительной к школе группы с использованием ИКТ  «Помоги Царице Математике» </vt:lpstr>
      <vt:lpstr>Письмо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по формированию элементарных математических представлений в подготовительной к школе группы с использованием ИКТ  «Помоги Царице Математике» </dc:title>
  <dc:creator>Вика</dc:creator>
  <cp:lastModifiedBy>Вика</cp:lastModifiedBy>
  <cp:revision>23</cp:revision>
  <dcterms:created xsi:type="dcterms:W3CDTF">2018-11-09T16:08:26Z</dcterms:created>
  <dcterms:modified xsi:type="dcterms:W3CDTF">2022-05-15T10:43:19Z</dcterms:modified>
</cp:coreProperties>
</file>