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66" r:id="rId4"/>
    <p:sldId id="267" r:id="rId5"/>
    <p:sldId id="268" r:id="rId6"/>
    <p:sldId id="269" r:id="rId7"/>
    <p:sldId id="270" r:id="rId8"/>
    <p:sldId id="272" r:id="rId9"/>
    <p:sldId id="273" r:id="rId10"/>
    <p:sldId id="274" r:id="rId11"/>
    <p:sldId id="275" r:id="rId12"/>
    <p:sldId id="27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31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7CF020-C935-4062-9C2D-5E366506B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57FC44B-7B61-4DA8-B38E-0BB61008B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A06F18E-96D5-4D41-A78D-65BB6A3DB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9214-0833-4B2E-B505-92C702ACD10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CF089A3-99E0-459C-9514-312D72B27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4AB31E7-3393-424C-8235-66A9404B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F271-5637-414F-BA10-A6F299086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5015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03A932-9B9D-4EED-AAE3-E0603AA76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76D3CBB-5837-4374-B85A-6AF68CAD1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3AE3801-8065-4A81-8941-57C5FB1F5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9214-0833-4B2E-B505-92C702ACD10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07B5EA1-1786-4097-857D-D7D2D9CBF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D82EEEF-0830-4A86-951D-EF227CF12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F271-5637-414F-BA10-A6F299086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96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4CE485D-18CA-4C41-A098-4F0CC0467E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8E54D1D-B488-474C-BEAB-DF9631802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231AE80-990C-40E0-BAD3-0EDEC3583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9214-0833-4B2E-B505-92C702ACD10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08D246F-3F80-4A8A-B4E7-7760CEE4F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6A50BA9-2538-45E6-B4B8-F587F5B67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F271-5637-414F-BA10-A6F299086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124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68DA33-9B45-4D52-A8D4-75C8061E0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A51B05B-3263-4207-BF15-D077356EF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DB93786-082D-4829-914B-5ED01C68E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9214-0833-4B2E-B505-92C702ACD10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92E647B-35F4-4343-9F55-A17DFD86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692E9B-5CEE-4B00-B030-984B5AC1F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F271-5637-414F-BA10-A6F299086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247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1C27E0-FC29-4862-9AE2-FFAFC286D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9ED4EBC-9EFB-45E6-B68B-141B247EF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1BBBBF2-DCDD-44C5-9A7D-A1D8663D2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9214-0833-4B2E-B505-92C702ACD10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6A68F52-AE75-490E-93A4-C75E29CFF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0D534CD-1239-4713-BD8D-9D8D50A37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F271-5637-414F-BA10-A6F299086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449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06AAF4-5625-4CCE-ADE1-CD06E2874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E8E9DC7-3D0B-4F43-AAEF-BE8626748B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22A98CA-1D25-4E6B-8FB5-7D59FFD9C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2BC2B9B-81FB-4752-AEF9-A64AA6140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9214-0833-4B2E-B505-92C702ACD10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83CC8D9-3381-438E-AF1A-F8B149ECD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FE60801-EF8D-4E55-9AB4-9562B4794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F271-5637-414F-BA10-A6F299086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986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FCF48C-A1C3-4B3B-8E56-8D8498C4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D8AAC2-4EF2-4CDE-AF8C-601670D57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5F9019D-F041-43C5-884C-2FC1E1232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CCE6E30-2B61-4370-8013-6FD781B14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E444E53-F6C6-4D1D-ADB4-C876AF4CC5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0C82A7C-3BDE-4010-BFDF-F95B1ACAA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9214-0833-4B2E-B505-92C702ACD10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D72A7CE-F7A8-4D0C-82AA-1908691D9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2FDD7C2-068E-4F48-B0E1-EED43D865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F271-5637-414F-BA10-A6F299086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674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A3A3A9-4E1D-4EEE-9CB0-AC9FE4436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38504E9-0FEF-4567-A57D-466E2C413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9214-0833-4B2E-B505-92C702ACD10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BBBA622-6568-4150-AF87-1BB22068B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543871E-2C95-4CBA-B76A-FE7D79B51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F271-5637-414F-BA10-A6F299086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2666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C85A669-E62D-4C9F-84A8-0A4CB7660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9214-0833-4B2E-B505-92C702ACD10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6A37BF1-369F-4BA2-8CEB-7863790F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C13637D-6411-4C2D-82D5-53D4316EC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F271-5637-414F-BA10-A6F299086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2099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881BD6-B414-4EA2-B1C7-890F78FA6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75BCF94-2F25-4921-BF5F-15D0C8AE9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84B373E-E0ED-4238-AF4E-4F121B522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49C7FC2-3BCC-4D9C-A819-49DCDD039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9214-0833-4B2E-B505-92C702ACD10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10855ED-B72C-442C-8DF0-4CEF4481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831D8E4-7034-447C-B274-A6F9BB534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F271-5637-414F-BA10-A6F299086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625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3D28ED-BB7F-4B55-8A5F-6AB8D6CF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AA9A5A5-6803-45DF-A856-E48F305DDD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ADCC73B-2CA6-4BDE-ACE6-EEAFB7318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EFE9511-4799-4CDB-A67F-E40AB43A2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9214-0833-4B2E-B505-92C702ACD10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2A698D2-EB36-4CA1-8117-D04401496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273ADC2-9635-452B-9767-719E844A3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F271-5637-414F-BA10-A6F299086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3250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DF9242-6188-4F4B-9A3A-C25C460F0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7DFD977-2A46-4DA4-A19F-F09278126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1FCAD84-CAE7-4203-B82B-EAA68BC6F0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9214-0833-4B2E-B505-92C702ACD10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DB9A2DD-1D13-483F-89A4-CDA36017D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F2EEFFC-6356-44DF-A2B2-E7DE3E115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CF271-5637-414F-BA10-A6F299086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298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12.png"/><Relationship Id="rId18" Type="http://schemas.openxmlformats.org/officeDocument/2006/relationships/image" Target="../media/image22.png"/><Relationship Id="rId3" Type="http://schemas.openxmlformats.org/officeDocument/2006/relationships/image" Target="../media/image4.png"/><Relationship Id="rId21" Type="http://schemas.openxmlformats.org/officeDocument/2006/relationships/image" Target="../media/image25.png"/><Relationship Id="rId7" Type="http://schemas.openxmlformats.org/officeDocument/2006/relationships/image" Target="../media/image8.png"/><Relationship Id="rId12" Type="http://schemas.microsoft.com/office/2007/relationships/hdphoto" Target="../media/hdphoto1.wdp"/><Relationship Id="rId1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12.png"/><Relationship Id="rId18" Type="http://schemas.openxmlformats.org/officeDocument/2006/relationships/image" Target="../media/image22.png"/><Relationship Id="rId3" Type="http://schemas.openxmlformats.org/officeDocument/2006/relationships/image" Target="../media/image4.png"/><Relationship Id="rId21" Type="http://schemas.openxmlformats.org/officeDocument/2006/relationships/image" Target="../media/image29.png"/><Relationship Id="rId7" Type="http://schemas.openxmlformats.org/officeDocument/2006/relationships/image" Target="../media/image8.png"/><Relationship Id="rId12" Type="http://schemas.microsoft.com/office/2007/relationships/hdphoto" Target="../media/hdphoto1.wdp"/><Relationship Id="rId1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microsoft.com/office/2007/relationships/hdphoto" Target="../media/hdphoto1.wdp"/><Relationship Id="rId1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microsoft.com/office/2007/relationships/hdphoto" Target="../media/hdphoto1.wdp"/><Relationship Id="rId1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microsoft.com/office/2007/relationships/hdphoto" Target="../media/hdphoto1.wdp"/><Relationship Id="rId1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microsoft.com/office/2007/relationships/hdphoto" Target="../media/hdphoto1.wdp"/><Relationship Id="rId1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microsoft.com/office/2007/relationships/hdphoto" Target="../media/hdphoto1.wdp"/><Relationship Id="rId1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12.png"/><Relationship Id="rId18" Type="http://schemas.openxmlformats.org/officeDocument/2006/relationships/image" Target="../media/image22.png"/><Relationship Id="rId3" Type="http://schemas.openxmlformats.org/officeDocument/2006/relationships/image" Target="../media/image4.png"/><Relationship Id="rId21" Type="http://schemas.openxmlformats.org/officeDocument/2006/relationships/image" Target="../media/image25.png"/><Relationship Id="rId7" Type="http://schemas.openxmlformats.org/officeDocument/2006/relationships/image" Target="../media/image8.png"/><Relationship Id="rId12" Type="http://schemas.microsoft.com/office/2007/relationships/hdphoto" Target="../media/hdphoto1.wdp"/><Relationship Id="rId1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12.png"/><Relationship Id="rId18" Type="http://schemas.openxmlformats.org/officeDocument/2006/relationships/image" Target="../media/image22.png"/><Relationship Id="rId3" Type="http://schemas.openxmlformats.org/officeDocument/2006/relationships/image" Target="../media/image4.png"/><Relationship Id="rId21" Type="http://schemas.openxmlformats.org/officeDocument/2006/relationships/image" Target="../media/image25.png"/><Relationship Id="rId7" Type="http://schemas.openxmlformats.org/officeDocument/2006/relationships/image" Target="../media/image8.png"/><Relationship Id="rId12" Type="http://schemas.microsoft.com/office/2007/relationships/hdphoto" Target="../media/hdphoto1.wdp"/><Relationship Id="rId1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5CCAD67-B36B-45FD-9154-91C703177A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101" b="66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34D4536-2C7A-4F80-A113-14A33A17F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6080" flipH="1">
            <a:off x="478298" y="3809825"/>
            <a:ext cx="5442910" cy="240848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07454F2-B3F5-48D9-9F52-BFDC1D0E3553}"/>
              </a:ext>
            </a:extLst>
          </p:cNvPr>
          <p:cNvSpPr/>
          <p:nvPr/>
        </p:nvSpPr>
        <p:spPr>
          <a:xfrm>
            <a:off x="432282" y="1852956"/>
            <a:ext cx="1175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цель: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упражнять в определения первого и последнего звука в слове,</a:t>
            </a:r>
            <a:r>
              <a:rPr lang="ru-RU" sz="2400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навыки интонационного выделения звука в слове.  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внимание, развивает фонематический слух, развивает внимание, развивает фонематический слух.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F5FD45A-4CA7-4BFD-959F-EFE9B6D653BD}"/>
              </a:ext>
            </a:extLst>
          </p:cNvPr>
          <p:cNvSpPr/>
          <p:nvPr/>
        </p:nvSpPr>
        <p:spPr>
          <a:xfrm>
            <a:off x="2476589" y="855872"/>
            <a:ext cx="7238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Гусеничка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F1D8ABB-9EDC-4359-835B-590F3E69AD48}"/>
              </a:ext>
            </a:extLst>
          </p:cNvPr>
          <p:cNvSpPr/>
          <p:nvPr/>
        </p:nvSpPr>
        <p:spPr>
          <a:xfrm>
            <a:off x="6219755" y="73998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1113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F472B035-5902-4C24-A0E7-3CBA55FB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6707327" y="4353784"/>
            <a:ext cx="992784" cy="942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5E11BB6D-6B96-4BF1-9AC0-F68D4ACB9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041" y="4290232"/>
            <a:ext cx="1086106" cy="1086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EB4F3A41-46D7-4FEC-936C-CE165286C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241" y="5513294"/>
            <a:ext cx="925440" cy="925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4BC027C1-1214-4DD0-956C-CE11583FE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885" y="4941128"/>
            <a:ext cx="925998" cy="925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09F4634A-2E30-4CF9-9F5E-7A4BE4C4F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403" y="4916104"/>
            <a:ext cx="1003214" cy="10032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4B6EC106-48B6-4793-BE6F-EB4B37AAD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122" y="5527750"/>
            <a:ext cx="867476" cy="867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69DA302-ACE6-47C3-9029-0841DC8214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175" y="504270"/>
            <a:ext cx="1103472" cy="15607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5CCAD67-B36B-45FD-9154-91C703177A3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101" b="6630"/>
          <a:stretch/>
        </p:blipFill>
        <p:spPr>
          <a:xfrm>
            <a:off x="0" y="-2618"/>
            <a:ext cx="12191980" cy="6857990"/>
          </a:xfrm>
          <a:prstGeom prst="rect">
            <a:avLst/>
          </a:prstGeom>
        </p:spPr>
      </p:pic>
      <p:pic>
        <p:nvPicPr>
          <p:cNvPr id="30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91672C60-D023-492E-B52B-AC8D507A4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81" y="5633736"/>
            <a:ext cx="888579" cy="888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D9EC70CD-8594-428D-A918-D7B724F32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070" y="3679226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9B607B4-F718-406A-849A-F0FC194CF51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10000" b="90000" l="5983" r="5384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0171" b="-5044"/>
          <a:stretch/>
        </p:blipFill>
        <p:spPr>
          <a:xfrm>
            <a:off x="-225745" y="3213719"/>
            <a:ext cx="2880058" cy="3580880"/>
          </a:xfrm>
          <a:prstGeom prst="rect">
            <a:avLst/>
          </a:prstGeom>
        </p:spPr>
      </p:pic>
      <p:pic>
        <p:nvPicPr>
          <p:cNvPr id="22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81119C1E-B2D1-4CA5-B0FD-2C84FF988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630" y="3908724"/>
            <a:ext cx="2386295" cy="2386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2153434B-C732-4EC0-9673-9A0472613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65" y="5456319"/>
            <a:ext cx="925998" cy="925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691C66BF-B8FC-49EE-9956-A73B7B966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7208077" y="4555663"/>
            <a:ext cx="802073" cy="7612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9847D62F-C661-4133-B91F-351F4CA64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834" y="4448332"/>
            <a:ext cx="1307077" cy="1307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2360C3EC-078B-4B86-8725-97F13F269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373" y="4329613"/>
            <a:ext cx="990589" cy="990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032D12AA-33D8-41B3-9049-BEB4900A0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594" y="5560764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D2E18114-C49F-47C2-AFFE-FC015D59D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75" y="4319039"/>
            <a:ext cx="815365" cy="8153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4F231F28-408F-46B3-9CFF-DFCD1A629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002" y="4929728"/>
            <a:ext cx="894689" cy="8946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94ECEE2E-A2F7-4D8B-8309-37920229B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504" y="2024448"/>
            <a:ext cx="3204291" cy="32042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7DFEA0EC-13A7-456C-857A-2B2FDCEA4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6209540" y="4210831"/>
            <a:ext cx="871868" cy="8274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F64036A4-C94B-4F6B-BCB0-CE2351867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81" y="2872034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58700503-9035-4DBB-9E71-95FFA896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38" y="4631981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607B33E2-EF79-4C9D-8664-8C94520B6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46" y="2645753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D6E237FA-1313-47D0-B2A8-664770118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739" y="4636799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klipart.ucoz.com/_ph/26/2/641252855.png">
            <a:extLst>
              <a:ext uri="{FF2B5EF4-FFF2-40B4-BE49-F238E27FC236}">
                <a16:creationId xmlns="" xmlns:a16="http://schemas.microsoft.com/office/drawing/2014/main" id="{799085E1-BEA5-4878-A9E7-4FDACABB7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324" y="3395531"/>
            <a:ext cx="1846361" cy="15481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mages.gutefrage.net/media/fragen/bilder/das-tv-fernsehen-braucht-man-es-noch-oder-eher-nicht--was-ist-eure-meinung/0_original.jpg?v=1507059720000">
            <a:extLst>
              <a:ext uri="{FF2B5EF4-FFF2-40B4-BE49-F238E27FC236}">
                <a16:creationId xmlns="" xmlns:a16="http://schemas.microsoft.com/office/drawing/2014/main" id="{09B8A35E-00E1-458F-8E77-AA77458F2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959" y="2155345"/>
            <a:ext cx="2589195" cy="1941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playcast.ru/uploads/2017/08/02/23135087.png">
            <a:extLst>
              <a:ext uri="{FF2B5EF4-FFF2-40B4-BE49-F238E27FC236}">
                <a16:creationId xmlns="" xmlns:a16="http://schemas.microsoft.com/office/drawing/2014/main" id="{7BDF2DDA-3397-4A89-B529-F9BF4D8EB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816" y="91617"/>
            <a:ext cx="1858666" cy="2803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avatanplus.com/files/resources/original/572f39529abee1549077eaca.png">
            <a:extLst>
              <a:ext uri="{FF2B5EF4-FFF2-40B4-BE49-F238E27FC236}">
                <a16:creationId xmlns="" xmlns:a16="http://schemas.microsoft.com/office/drawing/2014/main" id="{B6D0144F-53CA-40A8-BBE4-A17C7DC3A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161" y="-234254"/>
            <a:ext cx="1152480" cy="23629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content.mycutegraphics.com/graphics/clothing/purple-sock-clip-art.png">
            <a:extLst>
              <a:ext uri="{FF2B5EF4-FFF2-40B4-BE49-F238E27FC236}">
                <a16:creationId xmlns="" xmlns:a16="http://schemas.microsoft.com/office/drawing/2014/main" id="{2E59EABE-B2BE-4EDF-AA7F-07A171080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716" y="4364197"/>
            <a:ext cx="968001" cy="1446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094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-0.01563 0.339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F472B035-5902-4C24-A0E7-3CBA55FB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6707327" y="4353784"/>
            <a:ext cx="992784" cy="942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5E11BB6D-6B96-4BF1-9AC0-F68D4ACB9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041" y="4290232"/>
            <a:ext cx="1086106" cy="1086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EB4F3A41-46D7-4FEC-936C-CE165286C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241" y="5513294"/>
            <a:ext cx="925440" cy="925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4BC027C1-1214-4DD0-956C-CE11583FE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885" y="4941128"/>
            <a:ext cx="925998" cy="925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09F4634A-2E30-4CF9-9F5E-7A4BE4C4F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403" y="4916104"/>
            <a:ext cx="1003214" cy="10032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4B6EC106-48B6-4793-BE6F-EB4B37AAD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122" y="5527750"/>
            <a:ext cx="867476" cy="867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69DA302-ACE6-47C3-9029-0841DC8214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175" y="504270"/>
            <a:ext cx="1103472" cy="15607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5CCAD67-B36B-45FD-9154-91C703177A3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101" b="6630"/>
          <a:stretch/>
        </p:blipFill>
        <p:spPr>
          <a:xfrm>
            <a:off x="0" y="-2618"/>
            <a:ext cx="12191980" cy="6857990"/>
          </a:xfrm>
          <a:prstGeom prst="rect">
            <a:avLst/>
          </a:prstGeom>
        </p:spPr>
      </p:pic>
      <p:pic>
        <p:nvPicPr>
          <p:cNvPr id="30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91672C60-D023-492E-B52B-AC8D507A4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81" y="5633736"/>
            <a:ext cx="888579" cy="888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D9EC70CD-8594-428D-A918-D7B724F32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070" y="3679226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9B607B4-F718-406A-849A-F0FC194CF51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10000" b="90000" l="5983" r="5384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0171" b="-5044"/>
          <a:stretch/>
        </p:blipFill>
        <p:spPr>
          <a:xfrm>
            <a:off x="-225745" y="3213719"/>
            <a:ext cx="2880058" cy="3580880"/>
          </a:xfrm>
          <a:prstGeom prst="rect">
            <a:avLst/>
          </a:prstGeom>
        </p:spPr>
      </p:pic>
      <p:pic>
        <p:nvPicPr>
          <p:cNvPr id="22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81119C1E-B2D1-4CA5-B0FD-2C84FF988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413" y="3908517"/>
            <a:ext cx="2386295" cy="2386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2153434B-C732-4EC0-9673-9A0472613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65" y="5456319"/>
            <a:ext cx="925998" cy="925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691C66BF-B8FC-49EE-9956-A73B7B966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7208077" y="4555663"/>
            <a:ext cx="802073" cy="7612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9847D62F-C661-4133-B91F-351F4CA64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834" y="4448332"/>
            <a:ext cx="1307077" cy="1307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2360C3EC-078B-4B86-8725-97F13F269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373" y="4329613"/>
            <a:ext cx="990589" cy="990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032D12AA-33D8-41B3-9049-BEB4900A0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594" y="5560764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D2E18114-C49F-47C2-AFFE-FC015D59D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75" y="4319039"/>
            <a:ext cx="815365" cy="8153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4F231F28-408F-46B3-9CFF-DFCD1A629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002" y="4929728"/>
            <a:ext cx="894689" cy="8946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94ECEE2E-A2F7-4D8B-8309-37920229B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504" y="2024448"/>
            <a:ext cx="3204291" cy="32042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7DFEA0EC-13A7-456C-857A-2B2FDCEA4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6209540" y="4210831"/>
            <a:ext cx="871868" cy="8274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F64036A4-C94B-4F6B-BCB0-CE2351867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81" y="2872034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58700503-9035-4DBB-9E71-95FFA896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38" y="4631981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607B33E2-EF79-4C9D-8664-8C94520B6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46" y="2645753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D6E237FA-1313-47D0-B2A8-664770118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739" y="4636799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klipart.ucoz.com/_ph/26/2/641252855.png">
            <a:extLst>
              <a:ext uri="{FF2B5EF4-FFF2-40B4-BE49-F238E27FC236}">
                <a16:creationId xmlns="" xmlns:a16="http://schemas.microsoft.com/office/drawing/2014/main" id="{799085E1-BEA5-4878-A9E7-4FDACABB7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807" y="3385575"/>
            <a:ext cx="1846361" cy="15481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mages.gutefrage.net/media/fragen/bilder/das-tv-fernsehen-braucht-man-es-noch-oder-eher-nicht--was-ist-eure-meinung/0_original.jpg?v=1507059720000">
            <a:extLst>
              <a:ext uri="{FF2B5EF4-FFF2-40B4-BE49-F238E27FC236}">
                <a16:creationId xmlns="" xmlns:a16="http://schemas.microsoft.com/office/drawing/2014/main" id="{09B8A35E-00E1-458F-8E77-AA77458F2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407" y="2371636"/>
            <a:ext cx="2589195" cy="1941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playcast.ru/uploads/2017/08/02/23135087.png">
            <a:extLst>
              <a:ext uri="{FF2B5EF4-FFF2-40B4-BE49-F238E27FC236}">
                <a16:creationId xmlns="" xmlns:a16="http://schemas.microsoft.com/office/drawing/2014/main" id="{7BDF2DDA-3397-4A89-B529-F9BF4D8EB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131" y="2403763"/>
            <a:ext cx="1858666" cy="2803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avatanplus.com/files/resources/original/572f39529abee1549077eaca.png">
            <a:extLst>
              <a:ext uri="{FF2B5EF4-FFF2-40B4-BE49-F238E27FC236}">
                <a16:creationId xmlns="" xmlns:a16="http://schemas.microsoft.com/office/drawing/2014/main" id="{B6D0144F-53CA-40A8-BBE4-A17C7DC3A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232" y="-21071"/>
            <a:ext cx="1139723" cy="2336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content.mycutegraphics.com/graphics/clothing/purple-sock-clip-art.png">
            <a:extLst>
              <a:ext uri="{FF2B5EF4-FFF2-40B4-BE49-F238E27FC236}">
                <a16:creationId xmlns="" xmlns:a16="http://schemas.microsoft.com/office/drawing/2014/main" id="{A3FBEFDF-5EF1-4373-8616-B88C52A2F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31" y="4386123"/>
            <a:ext cx="962863" cy="14390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941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0.2974 0.5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70" y="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5CCAD67-B36B-45FD-9154-91C703177A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101" b="66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34D4536-2C7A-4F80-A113-14A33A17F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43920">
            <a:off x="7995737" y="4928614"/>
            <a:ext cx="3926717" cy="173757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07454F2-B3F5-48D9-9F52-BFDC1D0E3553}"/>
              </a:ext>
            </a:extLst>
          </p:cNvPr>
          <p:cNvSpPr/>
          <p:nvPr/>
        </p:nvSpPr>
        <p:spPr>
          <a:xfrm>
            <a:off x="1066799" y="1003478"/>
            <a:ext cx="104380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используемой литературы:</a:t>
            </a:r>
          </a:p>
          <a:p>
            <a:pPr marL="514350" indent="-514350" algn="ctr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Арушанова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Рычагова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«Игры со звучащим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словом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4781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5CCAD67-B36B-45FD-9154-91C703177A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101" b="66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34D4536-2C7A-4F80-A113-14A33A17F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43920">
            <a:off x="7995736" y="4874826"/>
            <a:ext cx="3926717" cy="173757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07454F2-B3F5-48D9-9F52-BFDC1D0E3553}"/>
              </a:ext>
            </a:extLst>
          </p:cNvPr>
          <p:cNvSpPr/>
          <p:nvPr/>
        </p:nvSpPr>
        <p:spPr>
          <a:xfrm>
            <a:off x="1066799" y="1003478"/>
            <a:ext cx="104380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Дорогой мой друг! </a:t>
            </a: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тебе поиграть в игру «Гусеница». </a:t>
            </a: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Навигация:   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слов в каждом задании осуществляется нажатием на предметные картинки в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верхней части слайда. Последующее слово начинается со звука, на который заканчивается 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предыдущее слово.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«Желаю удачи!»</a:t>
            </a:r>
          </a:p>
        </p:txBody>
      </p:sp>
    </p:spTree>
    <p:extLst>
      <p:ext uri="{BB962C8B-B14F-4D97-AF65-F5344CB8AC3E}">
        <p14:creationId xmlns="" xmlns:p14="http://schemas.microsoft.com/office/powerpoint/2010/main" val="1318809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F472B035-5902-4C24-A0E7-3CBA55FB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6707327" y="4353784"/>
            <a:ext cx="992784" cy="942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5E11BB6D-6B96-4BF1-9AC0-F68D4ACB9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041" y="4290232"/>
            <a:ext cx="1086106" cy="1086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EB4F3A41-46D7-4FEC-936C-CE165286C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241" y="5513294"/>
            <a:ext cx="925440" cy="925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4BC027C1-1214-4DD0-956C-CE11583FE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885" y="4941128"/>
            <a:ext cx="925998" cy="925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09F4634A-2E30-4CF9-9F5E-7A4BE4C4F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403" y="4916104"/>
            <a:ext cx="1003214" cy="10032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4B6EC106-48B6-4793-BE6F-EB4B37AAD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122" y="5527750"/>
            <a:ext cx="867476" cy="867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69DA302-ACE6-47C3-9029-0841DC8214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175" y="504270"/>
            <a:ext cx="1103472" cy="15607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5CCAD67-B36B-45FD-9154-91C703177A3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101" b="6630"/>
          <a:stretch/>
        </p:blipFill>
        <p:spPr>
          <a:xfrm>
            <a:off x="0" y="-2618"/>
            <a:ext cx="12191980" cy="6857990"/>
          </a:xfrm>
          <a:prstGeom prst="rect">
            <a:avLst/>
          </a:prstGeom>
        </p:spPr>
      </p:pic>
      <p:pic>
        <p:nvPicPr>
          <p:cNvPr id="30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91672C60-D023-492E-B52B-AC8D507A4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81" y="5633736"/>
            <a:ext cx="888579" cy="888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D9EC70CD-8594-428D-A918-D7B724F32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070" y="3679226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9B607B4-F718-406A-849A-F0FC194CF51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10000" b="90000" l="5983" r="5384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0171" b="-5044"/>
          <a:stretch/>
        </p:blipFill>
        <p:spPr>
          <a:xfrm>
            <a:off x="-225745" y="3213719"/>
            <a:ext cx="2880058" cy="3580880"/>
          </a:xfrm>
          <a:prstGeom prst="rect">
            <a:avLst/>
          </a:prstGeom>
        </p:spPr>
      </p:pic>
      <p:pic>
        <p:nvPicPr>
          <p:cNvPr id="22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81119C1E-B2D1-4CA5-B0FD-2C84FF988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630" y="3908724"/>
            <a:ext cx="2386295" cy="2386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2153434B-C732-4EC0-9673-9A0472613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65" y="5456319"/>
            <a:ext cx="925998" cy="925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691C66BF-B8FC-49EE-9956-A73B7B966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7208077" y="4555663"/>
            <a:ext cx="802073" cy="7612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9847D62F-C661-4133-B91F-351F4CA64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834" y="4448332"/>
            <a:ext cx="1307077" cy="1307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2360C3EC-078B-4B86-8725-97F13F269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373" y="4329613"/>
            <a:ext cx="990589" cy="990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032D12AA-33D8-41B3-9049-BEB4900A0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594" y="5560764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D2E18114-C49F-47C2-AFFE-FC015D59D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75" y="4319039"/>
            <a:ext cx="815365" cy="8153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4F231F28-408F-46B3-9CFF-DFCD1A629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002" y="4929728"/>
            <a:ext cx="894689" cy="8946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94ECEE2E-A2F7-4D8B-8309-37920229B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504" y="2024448"/>
            <a:ext cx="3204291" cy="32042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7DFEA0EC-13A7-456C-857A-2B2FDCEA4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6209540" y="4210831"/>
            <a:ext cx="871868" cy="8274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F64036A4-C94B-4F6B-BCB0-CE2351867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81" y="2872034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58700503-9035-4DBB-9E71-95FFA896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38" y="4631981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607B33E2-EF79-4C9D-8664-8C94520B6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46" y="2645753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D6E237FA-1313-47D0-B2A8-664770118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739" y="4636799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ifok.net/images/2015/10/09/Butterflies_3_112.png">
            <a:extLst>
              <a:ext uri="{FF2B5EF4-FFF2-40B4-BE49-F238E27FC236}">
                <a16:creationId xmlns="" xmlns:a16="http://schemas.microsoft.com/office/drawing/2014/main" id="{5C71B440-9D96-47D3-AC06-4092EF889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42" y="196160"/>
            <a:ext cx="2718437" cy="2848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ngimg.com/uploads/orange/orange_PNG764.png">
            <a:extLst>
              <a:ext uri="{FF2B5EF4-FFF2-40B4-BE49-F238E27FC236}">
                <a16:creationId xmlns="" xmlns:a16="http://schemas.microsoft.com/office/drawing/2014/main" id="{02782C18-E02F-4643-9863-06537B52D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989" y="600461"/>
            <a:ext cx="1705676" cy="15164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shareicon.net/data/2015/09/02/94953_thread_512x512.png">
            <a:extLst>
              <a:ext uri="{FF2B5EF4-FFF2-40B4-BE49-F238E27FC236}">
                <a16:creationId xmlns="" xmlns:a16="http://schemas.microsoft.com/office/drawing/2014/main" id="{DAD40EAF-F96B-41B7-B28F-2199CB185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284" y="1073973"/>
            <a:ext cx="1195862" cy="9482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9A631C9-FA33-4FFB-9353-4B24D96C724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93" y="822957"/>
            <a:ext cx="1069133" cy="1512144"/>
          </a:xfrm>
          <a:prstGeom prst="rect">
            <a:avLst/>
          </a:prstGeom>
        </p:spPr>
      </p:pic>
      <p:pic>
        <p:nvPicPr>
          <p:cNvPr id="2052" name="Picture 4" descr="https://zabavnik.club/wp-content/uploads/nosorog_kartinka_dlya_detey_26_28041212.png">
            <a:extLst>
              <a:ext uri="{FF2B5EF4-FFF2-40B4-BE49-F238E27FC236}">
                <a16:creationId xmlns="" xmlns:a16="http://schemas.microsoft.com/office/drawing/2014/main" id="{6DE68353-9EE6-4292-8453-244488A92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291" y="4147460"/>
            <a:ext cx="1714190" cy="14551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8388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-0.24662 0.3879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1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F472B035-5902-4C24-A0E7-3CBA55FB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6707327" y="4353784"/>
            <a:ext cx="992784" cy="942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5E11BB6D-6B96-4BF1-9AC0-F68D4ACB9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041" y="4290232"/>
            <a:ext cx="1086106" cy="1086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EB4F3A41-46D7-4FEC-936C-CE165286C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241" y="5513294"/>
            <a:ext cx="925440" cy="925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4BC027C1-1214-4DD0-956C-CE11583FE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885" y="4941128"/>
            <a:ext cx="925998" cy="925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09F4634A-2E30-4CF9-9F5E-7A4BE4C4F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403" y="4916104"/>
            <a:ext cx="1003214" cy="10032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4B6EC106-48B6-4793-BE6F-EB4B37AAD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122" y="5527750"/>
            <a:ext cx="867476" cy="867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69DA302-ACE6-47C3-9029-0841DC8214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175" y="504270"/>
            <a:ext cx="1103472" cy="15607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5CCAD67-B36B-45FD-9154-91C703177A3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101" b="6630"/>
          <a:stretch/>
        </p:blipFill>
        <p:spPr>
          <a:xfrm>
            <a:off x="0" y="-2618"/>
            <a:ext cx="12191980" cy="6857990"/>
          </a:xfrm>
          <a:prstGeom prst="rect">
            <a:avLst/>
          </a:prstGeom>
        </p:spPr>
      </p:pic>
      <p:pic>
        <p:nvPicPr>
          <p:cNvPr id="30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91672C60-D023-492E-B52B-AC8D507A4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81" y="5633736"/>
            <a:ext cx="888579" cy="888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D9EC70CD-8594-428D-A918-D7B724F32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070" y="3679226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9B607B4-F718-406A-849A-F0FC194CF51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10000" b="90000" l="5983" r="5384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0171" b="-5044"/>
          <a:stretch/>
        </p:blipFill>
        <p:spPr>
          <a:xfrm>
            <a:off x="-225745" y="3213719"/>
            <a:ext cx="2880058" cy="3580880"/>
          </a:xfrm>
          <a:prstGeom prst="rect">
            <a:avLst/>
          </a:prstGeom>
        </p:spPr>
      </p:pic>
      <p:pic>
        <p:nvPicPr>
          <p:cNvPr id="22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81119C1E-B2D1-4CA5-B0FD-2C84FF988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630" y="3908724"/>
            <a:ext cx="2386295" cy="2386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2153434B-C732-4EC0-9673-9A0472613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65" y="5456319"/>
            <a:ext cx="925998" cy="925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691C66BF-B8FC-49EE-9956-A73B7B966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7208077" y="4555663"/>
            <a:ext cx="802073" cy="7612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9847D62F-C661-4133-B91F-351F4CA64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834" y="4448332"/>
            <a:ext cx="1307077" cy="1307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2360C3EC-078B-4B86-8725-97F13F269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373" y="4329613"/>
            <a:ext cx="990589" cy="990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032D12AA-33D8-41B3-9049-BEB4900A0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594" y="5560764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D2E18114-C49F-47C2-AFFE-FC015D59D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75" y="4319039"/>
            <a:ext cx="815365" cy="8153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4F231F28-408F-46B3-9CFF-DFCD1A629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002" y="4929728"/>
            <a:ext cx="894689" cy="8946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94ECEE2E-A2F7-4D8B-8309-37920229B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504" y="2024448"/>
            <a:ext cx="3204291" cy="32042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7DFEA0EC-13A7-456C-857A-2B2FDCEA4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6209540" y="4210831"/>
            <a:ext cx="871868" cy="8274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F64036A4-C94B-4F6B-BCB0-CE2351867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285" y="2987999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58700503-9035-4DBB-9E71-95FFA896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38" y="4631981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607B33E2-EF79-4C9D-8664-8C94520B6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46" y="2645753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D6E237FA-1313-47D0-B2A8-664770118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739" y="4636799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ifok.net/images/2015/10/09/Butterflies_3_112.png">
            <a:extLst>
              <a:ext uri="{FF2B5EF4-FFF2-40B4-BE49-F238E27FC236}">
                <a16:creationId xmlns="" xmlns:a16="http://schemas.microsoft.com/office/drawing/2014/main" id="{5C71B440-9D96-47D3-AC06-4092EF889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42" y="196160"/>
            <a:ext cx="2718437" cy="2848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ngimg.com/uploads/orange/orange_PNG764.png">
            <a:extLst>
              <a:ext uri="{FF2B5EF4-FFF2-40B4-BE49-F238E27FC236}">
                <a16:creationId xmlns="" xmlns:a16="http://schemas.microsoft.com/office/drawing/2014/main" id="{02782C18-E02F-4643-9863-06537B52D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989" y="600461"/>
            <a:ext cx="1705676" cy="15164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shareicon.net/data/2015/09/02/94953_thread_512x512.png">
            <a:extLst>
              <a:ext uri="{FF2B5EF4-FFF2-40B4-BE49-F238E27FC236}">
                <a16:creationId xmlns="" xmlns:a16="http://schemas.microsoft.com/office/drawing/2014/main" id="{DAD40EAF-F96B-41B7-B28F-2199CB185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284" y="1073973"/>
            <a:ext cx="1195862" cy="9482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9A631C9-FA33-4FFB-9353-4B24D96C724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122" y="3433741"/>
            <a:ext cx="1069133" cy="1512144"/>
          </a:xfrm>
          <a:prstGeom prst="rect">
            <a:avLst/>
          </a:prstGeom>
        </p:spPr>
      </p:pic>
      <p:pic>
        <p:nvPicPr>
          <p:cNvPr id="2052" name="Picture 4" descr="https://zabavnik.club/wp-content/uploads/nosorog_kartinka_dlya_detey_26_28041212.png">
            <a:extLst>
              <a:ext uri="{FF2B5EF4-FFF2-40B4-BE49-F238E27FC236}">
                <a16:creationId xmlns="" xmlns:a16="http://schemas.microsoft.com/office/drawing/2014/main" id="{6DE68353-9EE6-4292-8453-244488A92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291" y="4147460"/>
            <a:ext cx="1714190" cy="14551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5539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12617 0.2365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F472B035-5902-4C24-A0E7-3CBA55FB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6707327" y="4353784"/>
            <a:ext cx="992784" cy="942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5E11BB6D-6B96-4BF1-9AC0-F68D4ACB9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041" y="4290232"/>
            <a:ext cx="1086106" cy="1086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EB4F3A41-46D7-4FEC-936C-CE165286C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241" y="5513294"/>
            <a:ext cx="925440" cy="925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4BC027C1-1214-4DD0-956C-CE11583FE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885" y="4941128"/>
            <a:ext cx="925998" cy="925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09F4634A-2E30-4CF9-9F5E-7A4BE4C4F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403" y="4916104"/>
            <a:ext cx="1003214" cy="10032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4B6EC106-48B6-4793-BE6F-EB4B37AAD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122" y="5527750"/>
            <a:ext cx="867476" cy="867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69DA302-ACE6-47C3-9029-0841DC8214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175" y="504270"/>
            <a:ext cx="1103472" cy="15607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5CCAD67-B36B-45FD-9154-91C703177A3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101" b="6630"/>
          <a:stretch/>
        </p:blipFill>
        <p:spPr>
          <a:xfrm>
            <a:off x="0" y="-2618"/>
            <a:ext cx="12191980" cy="6857990"/>
          </a:xfrm>
          <a:prstGeom prst="rect">
            <a:avLst/>
          </a:prstGeom>
        </p:spPr>
      </p:pic>
      <p:pic>
        <p:nvPicPr>
          <p:cNvPr id="30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91672C60-D023-492E-B52B-AC8D507A4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81" y="5633736"/>
            <a:ext cx="888579" cy="888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D9EC70CD-8594-428D-A918-D7B724F32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070" y="3679226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9B607B4-F718-406A-849A-F0FC194CF51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10000" b="90000" l="5983" r="5384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0171" b="-5044"/>
          <a:stretch/>
        </p:blipFill>
        <p:spPr>
          <a:xfrm>
            <a:off x="-225745" y="3213719"/>
            <a:ext cx="2880058" cy="3580880"/>
          </a:xfrm>
          <a:prstGeom prst="rect">
            <a:avLst/>
          </a:prstGeom>
        </p:spPr>
      </p:pic>
      <p:pic>
        <p:nvPicPr>
          <p:cNvPr id="22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81119C1E-B2D1-4CA5-B0FD-2C84FF988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630" y="3908724"/>
            <a:ext cx="2386295" cy="2386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2153434B-C732-4EC0-9673-9A0472613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65" y="5456319"/>
            <a:ext cx="925998" cy="925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691C66BF-B8FC-49EE-9956-A73B7B966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7208077" y="4555663"/>
            <a:ext cx="802073" cy="7612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9847D62F-C661-4133-B91F-351F4CA64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834" y="4448332"/>
            <a:ext cx="1307077" cy="1307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2360C3EC-078B-4B86-8725-97F13F269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373" y="4329613"/>
            <a:ext cx="990589" cy="990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032D12AA-33D8-41B3-9049-BEB4900A0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594" y="5560764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D2E18114-C49F-47C2-AFFE-FC015D59D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75" y="4319039"/>
            <a:ext cx="815365" cy="8153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4F231F28-408F-46B3-9CFF-DFCD1A629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002" y="4929728"/>
            <a:ext cx="894689" cy="8946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94ECEE2E-A2F7-4D8B-8309-37920229B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504" y="2024448"/>
            <a:ext cx="3204291" cy="32042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7DFEA0EC-13A7-456C-857A-2B2FDCEA4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6209540" y="4210831"/>
            <a:ext cx="871868" cy="8274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F64036A4-C94B-4F6B-BCB0-CE2351867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81" y="2872034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58700503-9035-4DBB-9E71-95FFA896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38" y="4631981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607B33E2-EF79-4C9D-8664-8C94520B6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46" y="2645753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D6E237FA-1313-47D0-B2A8-664770118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739" y="4636799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ifok.net/images/2015/10/09/Butterflies_3_112.png">
            <a:extLst>
              <a:ext uri="{FF2B5EF4-FFF2-40B4-BE49-F238E27FC236}">
                <a16:creationId xmlns="" xmlns:a16="http://schemas.microsoft.com/office/drawing/2014/main" id="{5C71B440-9D96-47D3-AC06-4092EF889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992" y="1492037"/>
            <a:ext cx="2718437" cy="2848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ngimg.com/uploads/orange/orange_PNG764.png">
            <a:extLst>
              <a:ext uri="{FF2B5EF4-FFF2-40B4-BE49-F238E27FC236}">
                <a16:creationId xmlns="" xmlns:a16="http://schemas.microsoft.com/office/drawing/2014/main" id="{02782C18-E02F-4643-9863-06537B52D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989" y="600461"/>
            <a:ext cx="1705676" cy="15164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shareicon.net/data/2015/09/02/94953_thread_512x512.png">
            <a:extLst>
              <a:ext uri="{FF2B5EF4-FFF2-40B4-BE49-F238E27FC236}">
                <a16:creationId xmlns="" xmlns:a16="http://schemas.microsoft.com/office/drawing/2014/main" id="{DAD40EAF-F96B-41B7-B28F-2199CB185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284" y="1073973"/>
            <a:ext cx="1195862" cy="9482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9A631C9-FA33-4FFB-9353-4B24D96C724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122" y="3417584"/>
            <a:ext cx="1069133" cy="1512144"/>
          </a:xfrm>
          <a:prstGeom prst="rect">
            <a:avLst/>
          </a:prstGeom>
        </p:spPr>
      </p:pic>
      <p:pic>
        <p:nvPicPr>
          <p:cNvPr id="2052" name="Picture 4" descr="https://zabavnik.club/wp-content/uploads/nosorog_kartinka_dlya_detey_26_28041212.png">
            <a:extLst>
              <a:ext uri="{FF2B5EF4-FFF2-40B4-BE49-F238E27FC236}">
                <a16:creationId xmlns="" xmlns:a16="http://schemas.microsoft.com/office/drawing/2014/main" id="{6DE68353-9EE6-4292-8453-244488A92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291" y="4147460"/>
            <a:ext cx="1714190" cy="14551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465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-0.14661 0.36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31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F472B035-5902-4C24-A0E7-3CBA55FB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6707327" y="4353784"/>
            <a:ext cx="992784" cy="942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5E11BB6D-6B96-4BF1-9AC0-F68D4ACB9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041" y="4290232"/>
            <a:ext cx="1086106" cy="1086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EB4F3A41-46D7-4FEC-936C-CE165286C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241" y="5513294"/>
            <a:ext cx="925440" cy="925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4BC027C1-1214-4DD0-956C-CE11583FE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885" y="4941128"/>
            <a:ext cx="925998" cy="925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09F4634A-2E30-4CF9-9F5E-7A4BE4C4F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403" y="4916104"/>
            <a:ext cx="1003214" cy="10032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4B6EC106-48B6-4793-BE6F-EB4B37AAD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122" y="5527750"/>
            <a:ext cx="867476" cy="867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69DA302-ACE6-47C3-9029-0841DC8214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175" y="504270"/>
            <a:ext cx="1103472" cy="15607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5CCAD67-B36B-45FD-9154-91C703177A3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101" b="6630"/>
          <a:stretch/>
        </p:blipFill>
        <p:spPr>
          <a:xfrm>
            <a:off x="0" y="-2618"/>
            <a:ext cx="12191980" cy="6857990"/>
          </a:xfrm>
          <a:prstGeom prst="rect">
            <a:avLst/>
          </a:prstGeom>
        </p:spPr>
      </p:pic>
      <p:pic>
        <p:nvPicPr>
          <p:cNvPr id="30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91672C60-D023-492E-B52B-AC8D507A4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81" y="5633736"/>
            <a:ext cx="888579" cy="888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D9EC70CD-8594-428D-A918-D7B724F32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070" y="3679226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9B607B4-F718-406A-849A-F0FC194CF51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10000" b="90000" l="5983" r="5384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0171" b="-5044"/>
          <a:stretch/>
        </p:blipFill>
        <p:spPr>
          <a:xfrm>
            <a:off x="-225745" y="3213719"/>
            <a:ext cx="2880058" cy="3580880"/>
          </a:xfrm>
          <a:prstGeom prst="rect">
            <a:avLst/>
          </a:prstGeom>
        </p:spPr>
      </p:pic>
      <p:pic>
        <p:nvPicPr>
          <p:cNvPr id="22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81119C1E-B2D1-4CA5-B0FD-2C84FF988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630" y="3908724"/>
            <a:ext cx="2386295" cy="2386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2153434B-C732-4EC0-9673-9A0472613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65" y="5456319"/>
            <a:ext cx="925998" cy="925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691C66BF-B8FC-49EE-9956-A73B7B966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7208077" y="4555663"/>
            <a:ext cx="802073" cy="7612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9847D62F-C661-4133-B91F-351F4CA64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834" y="4448332"/>
            <a:ext cx="1307077" cy="1307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2360C3EC-078B-4B86-8725-97F13F269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373" y="4329613"/>
            <a:ext cx="990589" cy="990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032D12AA-33D8-41B3-9049-BEB4900A0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594" y="5560764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D2E18114-C49F-47C2-AFFE-FC015D59D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75" y="4319039"/>
            <a:ext cx="815365" cy="8153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4F231F28-408F-46B3-9CFF-DFCD1A629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002" y="4929728"/>
            <a:ext cx="894689" cy="8946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94ECEE2E-A2F7-4D8B-8309-37920229B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504" y="2024448"/>
            <a:ext cx="3204291" cy="32042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7DFEA0EC-13A7-456C-857A-2B2FDCEA4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6209540" y="4210831"/>
            <a:ext cx="871868" cy="8274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F64036A4-C94B-4F6B-BCB0-CE2351867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81" y="2872034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58700503-9035-4DBB-9E71-95FFA896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38" y="4631981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607B33E2-EF79-4C9D-8664-8C94520B6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892" y="2636532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D6E237FA-1313-47D0-B2A8-664770118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739" y="4636799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ifok.net/images/2015/10/09/Butterflies_3_112.png">
            <a:extLst>
              <a:ext uri="{FF2B5EF4-FFF2-40B4-BE49-F238E27FC236}">
                <a16:creationId xmlns="" xmlns:a16="http://schemas.microsoft.com/office/drawing/2014/main" id="{5C71B440-9D96-47D3-AC06-4092EF889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657" y="1541910"/>
            <a:ext cx="2718437" cy="2848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ngimg.com/uploads/orange/orange_PNG764.png">
            <a:extLst>
              <a:ext uri="{FF2B5EF4-FFF2-40B4-BE49-F238E27FC236}">
                <a16:creationId xmlns="" xmlns:a16="http://schemas.microsoft.com/office/drawing/2014/main" id="{02782C18-E02F-4643-9863-06537B52D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876" y="568932"/>
            <a:ext cx="1705676" cy="15164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shareicon.net/data/2015/09/02/94953_thread_512x512.png">
            <a:extLst>
              <a:ext uri="{FF2B5EF4-FFF2-40B4-BE49-F238E27FC236}">
                <a16:creationId xmlns="" xmlns:a16="http://schemas.microsoft.com/office/drawing/2014/main" id="{DAD40EAF-F96B-41B7-B28F-2199CB185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284" y="1073973"/>
            <a:ext cx="1195862" cy="9482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9A631C9-FA33-4FFB-9353-4B24D96C724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863" y="3417584"/>
            <a:ext cx="1069133" cy="1512144"/>
          </a:xfrm>
          <a:prstGeom prst="rect">
            <a:avLst/>
          </a:prstGeom>
        </p:spPr>
      </p:pic>
      <p:pic>
        <p:nvPicPr>
          <p:cNvPr id="2052" name="Picture 4" descr="https://zabavnik.club/wp-content/uploads/nosorog_kartinka_dlya_detey_26_28041212.png">
            <a:extLst>
              <a:ext uri="{FF2B5EF4-FFF2-40B4-BE49-F238E27FC236}">
                <a16:creationId xmlns="" xmlns:a16="http://schemas.microsoft.com/office/drawing/2014/main" id="{6DE68353-9EE6-4292-8453-244488A92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291" y="4147460"/>
            <a:ext cx="1714190" cy="14551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864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-0.11914 0.376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F472B035-5902-4C24-A0E7-3CBA55FB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6707327" y="4353784"/>
            <a:ext cx="992784" cy="942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5E11BB6D-6B96-4BF1-9AC0-F68D4ACB9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041" y="4290232"/>
            <a:ext cx="1086106" cy="1086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EB4F3A41-46D7-4FEC-936C-CE165286C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241" y="5513294"/>
            <a:ext cx="925440" cy="925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4BC027C1-1214-4DD0-956C-CE11583FE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885" y="4941128"/>
            <a:ext cx="925998" cy="925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09F4634A-2E30-4CF9-9F5E-7A4BE4C4F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403" y="4916104"/>
            <a:ext cx="1003214" cy="10032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4B6EC106-48B6-4793-BE6F-EB4B37AAD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122" y="5527750"/>
            <a:ext cx="867476" cy="867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69DA302-ACE6-47C3-9029-0841DC8214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175" y="504270"/>
            <a:ext cx="1103472" cy="15607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5CCAD67-B36B-45FD-9154-91C703177A3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101" b="6630"/>
          <a:stretch/>
        </p:blipFill>
        <p:spPr>
          <a:xfrm>
            <a:off x="0" y="-2618"/>
            <a:ext cx="12191980" cy="6857990"/>
          </a:xfrm>
          <a:prstGeom prst="rect">
            <a:avLst/>
          </a:prstGeom>
        </p:spPr>
      </p:pic>
      <p:pic>
        <p:nvPicPr>
          <p:cNvPr id="30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91672C60-D023-492E-B52B-AC8D507A4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81" y="5633736"/>
            <a:ext cx="888579" cy="888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D9EC70CD-8594-428D-A918-D7B724F32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070" y="3679226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9B607B4-F718-406A-849A-F0FC194CF51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10000" b="90000" l="5983" r="5384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0171" b="-5044"/>
          <a:stretch/>
        </p:blipFill>
        <p:spPr>
          <a:xfrm>
            <a:off x="-225745" y="3213719"/>
            <a:ext cx="2880058" cy="3580880"/>
          </a:xfrm>
          <a:prstGeom prst="rect">
            <a:avLst/>
          </a:prstGeom>
        </p:spPr>
      </p:pic>
      <p:pic>
        <p:nvPicPr>
          <p:cNvPr id="22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81119C1E-B2D1-4CA5-B0FD-2C84FF988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630" y="3908724"/>
            <a:ext cx="2386295" cy="2386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2153434B-C732-4EC0-9673-9A0472613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65" y="5456319"/>
            <a:ext cx="925998" cy="925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691C66BF-B8FC-49EE-9956-A73B7B966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7208077" y="4555663"/>
            <a:ext cx="802073" cy="7612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9847D62F-C661-4133-B91F-351F4CA64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834" y="4448332"/>
            <a:ext cx="1307077" cy="1307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2360C3EC-078B-4B86-8725-97F13F269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373" y="4329613"/>
            <a:ext cx="990589" cy="990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032D12AA-33D8-41B3-9049-BEB4900A0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594" y="5560764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D2E18114-C49F-47C2-AFFE-FC015D59D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75" y="4319039"/>
            <a:ext cx="815365" cy="8153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4F231F28-408F-46B3-9CFF-DFCD1A629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002" y="4929728"/>
            <a:ext cx="894689" cy="8946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94ECEE2E-A2F7-4D8B-8309-37920229B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504" y="2024448"/>
            <a:ext cx="3204291" cy="32042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7DFEA0EC-13A7-456C-857A-2B2FDCEA4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6209540" y="4210831"/>
            <a:ext cx="871868" cy="8274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F64036A4-C94B-4F6B-BCB0-CE2351867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81" y="2872034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58700503-9035-4DBB-9E71-95FFA896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38" y="4631981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607B33E2-EF79-4C9D-8664-8C94520B6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46" y="2645753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D6E237FA-1313-47D0-B2A8-664770118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739" y="4636799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ifok.net/images/2015/10/09/Butterflies_3_112.png">
            <a:extLst>
              <a:ext uri="{FF2B5EF4-FFF2-40B4-BE49-F238E27FC236}">
                <a16:creationId xmlns="" xmlns:a16="http://schemas.microsoft.com/office/drawing/2014/main" id="{5C71B440-9D96-47D3-AC06-4092EF889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38" y="1742555"/>
            <a:ext cx="2718437" cy="2848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ngimg.com/uploads/orange/orange_PNG764.png">
            <a:extLst>
              <a:ext uri="{FF2B5EF4-FFF2-40B4-BE49-F238E27FC236}">
                <a16:creationId xmlns="" xmlns:a16="http://schemas.microsoft.com/office/drawing/2014/main" id="{02782C18-E02F-4643-9863-06537B52D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513" y="3010950"/>
            <a:ext cx="1705676" cy="15164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shareicon.net/data/2015/09/02/94953_thread_512x512.png">
            <a:extLst>
              <a:ext uri="{FF2B5EF4-FFF2-40B4-BE49-F238E27FC236}">
                <a16:creationId xmlns="" xmlns:a16="http://schemas.microsoft.com/office/drawing/2014/main" id="{DAD40EAF-F96B-41B7-B28F-2199CB185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284" y="1073973"/>
            <a:ext cx="1195862" cy="9482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9A631C9-FA33-4FFB-9353-4B24D96C724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863" y="3433741"/>
            <a:ext cx="1069133" cy="1512144"/>
          </a:xfrm>
          <a:prstGeom prst="rect">
            <a:avLst/>
          </a:prstGeom>
        </p:spPr>
      </p:pic>
      <p:pic>
        <p:nvPicPr>
          <p:cNvPr id="2052" name="Picture 4" descr="https://zabavnik.club/wp-content/uploads/nosorog_kartinka_dlya_detey_26_28041212.png">
            <a:extLst>
              <a:ext uri="{FF2B5EF4-FFF2-40B4-BE49-F238E27FC236}">
                <a16:creationId xmlns="" xmlns:a16="http://schemas.microsoft.com/office/drawing/2014/main" id="{6DE68353-9EE6-4292-8453-244488A92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291" y="4147460"/>
            <a:ext cx="1714190" cy="14551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4469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0.63333 0.504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67" y="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F472B035-5902-4C24-A0E7-3CBA55FB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6707327" y="4353784"/>
            <a:ext cx="992784" cy="942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5E11BB6D-6B96-4BF1-9AC0-F68D4ACB9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041" y="4290232"/>
            <a:ext cx="1086106" cy="1086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EB4F3A41-46D7-4FEC-936C-CE165286C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241" y="5513294"/>
            <a:ext cx="925440" cy="925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4BC027C1-1214-4DD0-956C-CE11583FE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885" y="4941128"/>
            <a:ext cx="925998" cy="925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09F4634A-2E30-4CF9-9F5E-7A4BE4C4F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403" y="4916104"/>
            <a:ext cx="1003214" cy="10032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4B6EC106-48B6-4793-BE6F-EB4B37AAD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122" y="5527750"/>
            <a:ext cx="867476" cy="867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69DA302-ACE6-47C3-9029-0841DC8214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175" y="504270"/>
            <a:ext cx="1103472" cy="15607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5CCAD67-B36B-45FD-9154-91C703177A3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101" b="6630"/>
          <a:stretch/>
        </p:blipFill>
        <p:spPr>
          <a:xfrm>
            <a:off x="0" y="-2618"/>
            <a:ext cx="12191980" cy="6857990"/>
          </a:xfrm>
          <a:prstGeom prst="rect">
            <a:avLst/>
          </a:prstGeom>
        </p:spPr>
      </p:pic>
      <p:pic>
        <p:nvPicPr>
          <p:cNvPr id="30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91672C60-D023-492E-B52B-AC8D507A4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81" y="5633736"/>
            <a:ext cx="888579" cy="888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D9EC70CD-8594-428D-A918-D7B724F32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070" y="3679226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9B607B4-F718-406A-849A-F0FC194CF51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10000" b="90000" l="5983" r="5384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0171" b="-5044"/>
          <a:stretch/>
        </p:blipFill>
        <p:spPr>
          <a:xfrm>
            <a:off x="-225745" y="3213719"/>
            <a:ext cx="2880058" cy="3580880"/>
          </a:xfrm>
          <a:prstGeom prst="rect">
            <a:avLst/>
          </a:prstGeom>
        </p:spPr>
      </p:pic>
      <p:pic>
        <p:nvPicPr>
          <p:cNvPr id="22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81119C1E-B2D1-4CA5-B0FD-2C84FF988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630" y="3908724"/>
            <a:ext cx="2386295" cy="2386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2153434B-C732-4EC0-9673-9A0472613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65" y="5456319"/>
            <a:ext cx="925998" cy="925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691C66BF-B8FC-49EE-9956-A73B7B966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7208077" y="4555663"/>
            <a:ext cx="802073" cy="7612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9847D62F-C661-4133-B91F-351F4CA64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834" y="4448332"/>
            <a:ext cx="1307077" cy="1307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2360C3EC-078B-4B86-8725-97F13F269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373" y="4329613"/>
            <a:ext cx="990589" cy="990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032D12AA-33D8-41B3-9049-BEB4900A0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594" y="5560764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D2E18114-C49F-47C2-AFFE-FC015D59D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75" y="4319039"/>
            <a:ext cx="815365" cy="8153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4F231F28-408F-46B3-9CFF-DFCD1A629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002" y="4929728"/>
            <a:ext cx="894689" cy="8946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94ECEE2E-A2F7-4D8B-8309-37920229B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504" y="2024448"/>
            <a:ext cx="3204291" cy="32042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7DFEA0EC-13A7-456C-857A-2B2FDCEA4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6209540" y="4210831"/>
            <a:ext cx="871868" cy="8274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F64036A4-C94B-4F6B-BCB0-CE2351867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81" y="2872034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58700503-9035-4DBB-9E71-95FFA896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38" y="4631981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607B33E2-EF79-4C9D-8664-8C94520B6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46" y="2645753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D6E237FA-1313-47D0-B2A8-664770118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739" y="4636799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klipart.ucoz.com/_ph/26/2/641252855.png">
            <a:extLst>
              <a:ext uri="{FF2B5EF4-FFF2-40B4-BE49-F238E27FC236}">
                <a16:creationId xmlns="" xmlns:a16="http://schemas.microsoft.com/office/drawing/2014/main" id="{799085E1-BEA5-4878-A9E7-4FDACABB7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862" y="587171"/>
            <a:ext cx="1846361" cy="15481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mages.gutefrage.net/media/fragen/bilder/das-tv-fernsehen-braucht-man-es-noch-oder-eher-nicht--was-ist-eure-meinung/0_original.jpg?v=1507059720000">
            <a:extLst>
              <a:ext uri="{FF2B5EF4-FFF2-40B4-BE49-F238E27FC236}">
                <a16:creationId xmlns="" xmlns:a16="http://schemas.microsoft.com/office/drawing/2014/main" id="{09B8A35E-00E1-458F-8E77-AA77458F2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483" y="193378"/>
            <a:ext cx="2589195" cy="1941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playcast.ru/uploads/2017/08/02/23135087.png">
            <a:extLst>
              <a:ext uri="{FF2B5EF4-FFF2-40B4-BE49-F238E27FC236}">
                <a16:creationId xmlns="" xmlns:a16="http://schemas.microsoft.com/office/drawing/2014/main" id="{7BDF2DDA-3397-4A89-B529-F9BF4D8EB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816" y="91617"/>
            <a:ext cx="1858666" cy="2803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avatanplus.com/files/resources/original/572f39529abee1549077eaca.png">
            <a:extLst>
              <a:ext uri="{FF2B5EF4-FFF2-40B4-BE49-F238E27FC236}">
                <a16:creationId xmlns="" xmlns:a16="http://schemas.microsoft.com/office/drawing/2014/main" id="{B6D0144F-53CA-40A8-BBE4-A17C7DC3A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161" y="-234254"/>
            <a:ext cx="1152480" cy="23629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content.mycutegraphics.com/graphics/clothing/purple-sock-clip-art.png">
            <a:extLst>
              <a:ext uri="{FF2B5EF4-FFF2-40B4-BE49-F238E27FC236}">
                <a16:creationId xmlns="" xmlns:a16="http://schemas.microsoft.com/office/drawing/2014/main" id="{8919E510-A605-4A6E-B837-6E2F18647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275" y="4290232"/>
            <a:ext cx="1001883" cy="14973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0876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-0.54973 0.407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87" y="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F472B035-5902-4C24-A0E7-3CBA55FB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6707327" y="4353784"/>
            <a:ext cx="992784" cy="942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5E11BB6D-6B96-4BF1-9AC0-F68D4ACB9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041" y="4290232"/>
            <a:ext cx="1086106" cy="1086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EB4F3A41-46D7-4FEC-936C-CE165286C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241" y="5513294"/>
            <a:ext cx="925440" cy="925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4BC027C1-1214-4DD0-956C-CE11583FE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885" y="4941128"/>
            <a:ext cx="925998" cy="925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09F4634A-2E30-4CF9-9F5E-7A4BE4C4F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403" y="4916104"/>
            <a:ext cx="1003214" cy="10032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4B6EC106-48B6-4793-BE6F-EB4B37AAD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122" y="5527750"/>
            <a:ext cx="867476" cy="867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69DA302-ACE6-47C3-9029-0841DC8214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175" y="504270"/>
            <a:ext cx="1103472" cy="15607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5CCAD67-B36B-45FD-9154-91C703177A3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101" b="6630"/>
          <a:stretch/>
        </p:blipFill>
        <p:spPr>
          <a:xfrm>
            <a:off x="0" y="-2618"/>
            <a:ext cx="12191980" cy="6857990"/>
          </a:xfrm>
          <a:prstGeom prst="rect">
            <a:avLst/>
          </a:prstGeom>
        </p:spPr>
      </p:pic>
      <p:pic>
        <p:nvPicPr>
          <p:cNvPr id="30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91672C60-D023-492E-B52B-AC8D507A4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81" y="5633736"/>
            <a:ext cx="888579" cy="888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D9EC70CD-8594-428D-A918-D7B724F32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070" y="3679226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9B607B4-F718-406A-849A-F0FC194CF51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10000" b="90000" l="5983" r="5384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0171" b="-5044"/>
          <a:stretch/>
        </p:blipFill>
        <p:spPr>
          <a:xfrm>
            <a:off x="-225745" y="3213719"/>
            <a:ext cx="2880058" cy="3580880"/>
          </a:xfrm>
          <a:prstGeom prst="rect">
            <a:avLst/>
          </a:prstGeom>
        </p:spPr>
      </p:pic>
      <p:pic>
        <p:nvPicPr>
          <p:cNvPr id="22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81119C1E-B2D1-4CA5-B0FD-2C84FF988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630" y="3908724"/>
            <a:ext cx="2386295" cy="2386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2153434B-C732-4EC0-9673-9A0472613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65" y="5456319"/>
            <a:ext cx="925998" cy="925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691C66BF-B8FC-49EE-9956-A73B7B966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7208077" y="4555663"/>
            <a:ext cx="802073" cy="7612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9847D62F-C661-4133-B91F-351F4CA64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834" y="4448332"/>
            <a:ext cx="1307077" cy="1307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2360C3EC-078B-4B86-8725-97F13F269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373" y="4329613"/>
            <a:ext cx="990589" cy="990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032D12AA-33D8-41B3-9049-BEB4900A0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594" y="5560764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D2E18114-C49F-47C2-AFFE-FC015D59D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75" y="4319039"/>
            <a:ext cx="815365" cy="8153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4F231F28-408F-46B3-9CFF-DFCD1A629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002" y="4929728"/>
            <a:ext cx="894689" cy="8946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94ECEE2E-A2F7-4D8B-8309-37920229B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504" y="2024448"/>
            <a:ext cx="3204291" cy="32042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7DFEA0EC-13A7-456C-857A-2B2FDCEA4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96">
            <a:off x="6209540" y="4210831"/>
            <a:ext cx="871868" cy="8274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F64036A4-C94B-4F6B-BCB0-CE2351867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81" y="2872034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58700503-9035-4DBB-9E71-95FFA896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38" y="4631981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https://ya-webdesign.com/images/transparent-green-png-9.png">
            <a:extLst>
              <a:ext uri="{FF2B5EF4-FFF2-40B4-BE49-F238E27FC236}">
                <a16:creationId xmlns="" xmlns:a16="http://schemas.microsoft.com/office/drawing/2014/main" id="{607B33E2-EF79-4C9D-8664-8C94520B6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46" y="2645753"/>
            <a:ext cx="2730585" cy="2730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2" descr="https://www.happynailsupply.com/images/thumbnails/400/400/detailed/4/g525-kiara-sky-head-over-heels-shade.png">
            <a:extLst>
              <a:ext uri="{FF2B5EF4-FFF2-40B4-BE49-F238E27FC236}">
                <a16:creationId xmlns="" xmlns:a16="http://schemas.microsoft.com/office/drawing/2014/main" id="{D6E237FA-1313-47D0-B2A8-664770118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739" y="4636799"/>
            <a:ext cx="744357" cy="744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klipart.ucoz.com/_ph/26/2/641252855.png">
            <a:extLst>
              <a:ext uri="{FF2B5EF4-FFF2-40B4-BE49-F238E27FC236}">
                <a16:creationId xmlns="" xmlns:a16="http://schemas.microsoft.com/office/drawing/2014/main" id="{799085E1-BEA5-4878-A9E7-4FDACABB7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377" y="3098846"/>
            <a:ext cx="1846361" cy="15481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mages.gutefrage.net/media/fragen/bilder/das-tv-fernsehen-braucht-man-es-noch-oder-eher-nicht--was-ist-eure-meinung/0_original.jpg?v=1507059720000">
            <a:extLst>
              <a:ext uri="{FF2B5EF4-FFF2-40B4-BE49-F238E27FC236}">
                <a16:creationId xmlns="" xmlns:a16="http://schemas.microsoft.com/office/drawing/2014/main" id="{09B8A35E-00E1-458F-8E77-AA77458F2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483" y="193378"/>
            <a:ext cx="2589195" cy="1941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playcast.ru/uploads/2017/08/02/23135087.png">
            <a:extLst>
              <a:ext uri="{FF2B5EF4-FFF2-40B4-BE49-F238E27FC236}">
                <a16:creationId xmlns="" xmlns:a16="http://schemas.microsoft.com/office/drawing/2014/main" id="{7BDF2DDA-3397-4A89-B529-F9BF4D8EB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816" y="91617"/>
            <a:ext cx="1858666" cy="2803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avatanplus.com/files/resources/original/572f39529abee1549077eaca.png">
            <a:extLst>
              <a:ext uri="{FF2B5EF4-FFF2-40B4-BE49-F238E27FC236}">
                <a16:creationId xmlns="" xmlns:a16="http://schemas.microsoft.com/office/drawing/2014/main" id="{B6D0144F-53CA-40A8-BBE4-A17C7DC3A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161" y="-234254"/>
            <a:ext cx="1152480" cy="23629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content.mycutegraphics.com/graphics/clothing/purple-sock-clip-art.png">
            <a:extLst>
              <a:ext uri="{FF2B5EF4-FFF2-40B4-BE49-F238E27FC236}">
                <a16:creationId xmlns="" xmlns:a16="http://schemas.microsoft.com/office/drawing/2014/main" id="{C44D1E7B-A518-49A2-8F2E-8E2C8311D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877" y="4166349"/>
            <a:ext cx="1080880" cy="1615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6768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07407E-6 L 0.28464 0.293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2" y="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51</Words>
  <Application>Microsoft Office PowerPoint</Application>
  <PresentationFormat>Произвольный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Онипко</dc:creator>
  <cp:lastModifiedBy>Nail</cp:lastModifiedBy>
  <cp:revision>24</cp:revision>
  <dcterms:created xsi:type="dcterms:W3CDTF">2019-04-14T09:11:40Z</dcterms:created>
  <dcterms:modified xsi:type="dcterms:W3CDTF">2020-04-30T11:29:19Z</dcterms:modified>
</cp:coreProperties>
</file>