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6" r:id="rId1"/>
    <p:sldMasterId id="2147483868" r:id="rId2"/>
    <p:sldMasterId id="2147483880" r:id="rId3"/>
  </p:sldMasterIdLst>
  <p:notesMasterIdLst>
    <p:notesMasterId r:id="rId38"/>
  </p:notesMasterIdLst>
  <p:sldIdLst>
    <p:sldId id="336" r:id="rId4"/>
    <p:sldId id="334" r:id="rId5"/>
    <p:sldId id="308" r:id="rId6"/>
    <p:sldId id="313" r:id="rId7"/>
    <p:sldId id="297" r:id="rId8"/>
    <p:sldId id="298" r:id="rId9"/>
    <p:sldId id="319" r:id="rId10"/>
    <p:sldId id="307" r:id="rId11"/>
    <p:sldId id="306" r:id="rId12"/>
    <p:sldId id="305" r:id="rId13"/>
    <p:sldId id="309" r:id="rId14"/>
    <p:sldId id="312" r:id="rId15"/>
    <p:sldId id="316" r:id="rId16"/>
    <p:sldId id="314" r:id="rId17"/>
    <p:sldId id="315" r:id="rId18"/>
    <p:sldId id="311" r:id="rId19"/>
    <p:sldId id="317" r:id="rId20"/>
    <p:sldId id="318" r:id="rId21"/>
    <p:sldId id="296" r:id="rId22"/>
    <p:sldId id="320" r:id="rId23"/>
    <p:sldId id="321" r:id="rId24"/>
    <p:sldId id="325" r:id="rId25"/>
    <p:sldId id="327" r:id="rId26"/>
    <p:sldId id="326" r:id="rId27"/>
    <p:sldId id="328" r:id="rId28"/>
    <p:sldId id="329" r:id="rId29"/>
    <p:sldId id="330" r:id="rId30"/>
    <p:sldId id="322" r:id="rId31"/>
    <p:sldId id="324" r:id="rId32"/>
    <p:sldId id="323" r:id="rId33"/>
    <p:sldId id="331" r:id="rId34"/>
    <p:sldId id="332" r:id="rId35"/>
    <p:sldId id="333" r:id="rId36"/>
    <p:sldId id="310" r:id="rId3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C3399"/>
    <a:srgbClr val="FF0066"/>
    <a:srgbClr val="333399"/>
    <a:srgbClr val="FFFF00"/>
    <a:srgbClr val="990000"/>
    <a:srgbClr val="FF3300"/>
    <a:srgbClr val="660033"/>
    <a:srgbClr val="CC99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103" autoAdjust="0"/>
    <p:restoredTop sz="94660"/>
  </p:normalViewPr>
  <p:slideViewPr>
    <p:cSldViewPr>
      <p:cViewPr varScale="1">
        <p:scale>
          <a:sx n="113" d="100"/>
          <a:sy n="113" d="100"/>
        </p:scale>
        <p:origin x="-15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5B4C885-0AE7-433E-971B-9C32F1752237}" type="datetimeFigureOut">
              <a:rPr lang="ru-RU"/>
              <a:pPr>
                <a:defRPr/>
              </a:pPr>
              <a:t>11.05.2020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F3D3FFA-30C5-45FA-9B70-89D180ACC5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616747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C370B0C1-B73A-4366-9EC0-F63778134A0A}" type="datetimeFigureOut">
              <a:rPr lang="ru-RU"/>
              <a:pPr>
                <a:defRPr/>
              </a:pPr>
              <a:t>11.05.2020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D1D55556-6EDB-48B7-8D50-246D1D343F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94186248"/>
      </p:ext>
    </p:extLst>
  </p:cSld>
  <p:clrMapOvr>
    <a:masterClrMapping/>
  </p:clrMapOvr>
  <p:transition spd="slow" advClick="0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88A7B832-3C9C-4B21-8D76-B193C605BC2A}" type="datetimeFigureOut">
              <a:rPr lang="ru-RU"/>
              <a:pPr>
                <a:defRPr/>
              </a:pPr>
              <a:t>11.05.2020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EB241053-F363-4C65-BBBC-B8DAF8F3F11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46698617"/>
      </p:ext>
    </p:extLst>
  </p:cSld>
  <p:clrMapOvr>
    <a:masterClrMapping/>
  </p:clrMapOvr>
  <p:transition spd="slow" advClick="0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FE4EAE36-6BBA-411E-B2C6-6E816E0CCDE8}" type="datetimeFigureOut">
              <a:rPr lang="ru-RU"/>
              <a:pPr>
                <a:defRPr/>
              </a:pPr>
              <a:t>11.05.2020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36AE6A46-343F-4567-A5B2-2B63562BEDD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37047235"/>
      </p:ext>
    </p:extLst>
  </p:cSld>
  <p:clrMapOvr>
    <a:masterClrMapping/>
  </p:clrMapOvr>
  <p:transition spd="slow" advClick="0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9C310C8C-F371-45A4-81B0-9E7FFF0F8192}" type="datetimeFigureOut">
              <a:rPr lang="ru-RU"/>
              <a:pPr>
                <a:defRPr/>
              </a:pPr>
              <a:t>11.05.2020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F96EB07E-A428-4EFE-9D3E-A60EB674717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01743700"/>
      </p:ext>
    </p:extLst>
  </p:cSld>
  <p:clrMapOvr>
    <a:masterClrMapping/>
  </p:clrMapOvr>
  <p:transition spd="slow" advClick="0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0ADE3027-BE90-4AE9-BAA7-BABCFF33779B}" type="datetimeFigureOut">
              <a:rPr lang="ru-RU"/>
              <a:pPr>
                <a:defRPr/>
              </a:pPr>
              <a:t>11.05.2020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DFAAEDEC-10E1-4BC3-94C3-BBE21BB807B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50641652"/>
      </p:ext>
    </p:extLst>
  </p:cSld>
  <p:clrMapOvr>
    <a:masterClrMapping/>
  </p:clrMapOvr>
  <p:transition spd="slow" advClick="0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AA66EF64-5CB5-43C2-B0DA-DA48A91F2EA9}" type="datetimeFigureOut">
              <a:rPr lang="ru-RU"/>
              <a:pPr>
                <a:defRPr/>
              </a:pPr>
              <a:t>11.05.2020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2D27957B-E750-40B3-AB3C-034F0B1A6BA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91493588"/>
      </p:ext>
    </p:extLst>
  </p:cSld>
  <p:clrMapOvr>
    <a:masterClrMapping/>
  </p:clrMapOvr>
  <p:transition spd="slow" advClick="0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919BB859-1D23-4A92-9ABD-4D2B4B2EC774}" type="datetimeFigureOut">
              <a:rPr lang="ru-RU"/>
              <a:pPr>
                <a:defRPr/>
              </a:pPr>
              <a:t>11.05.2020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3797B4E7-0AF1-45AF-8D37-9120AE4050A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53547221"/>
      </p:ext>
    </p:extLst>
  </p:cSld>
  <p:clrMapOvr>
    <a:masterClrMapping/>
  </p:clrMapOvr>
  <p:transition spd="slow" advClick="0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67D8AEF5-1E5E-4110-A240-3B978884BF90}" type="datetimeFigureOut">
              <a:rPr lang="ru-RU"/>
              <a:pPr>
                <a:defRPr/>
              </a:pPr>
              <a:t>11.05.2020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DDF9683D-5BCE-4EFC-BCFF-09FBB98870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23280600"/>
      </p:ext>
    </p:extLst>
  </p:cSld>
  <p:clrMapOvr>
    <a:masterClrMapping/>
  </p:clrMapOvr>
  <p:transition spd="slow" advClick="0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84CBAAA4-44B2-4EB3-91CE-81E33136BE58}" type="datetimeFigureOut">
              <a:rPr lang="ru-RU"/>
              <a:pPr>
                <a:defRPr/>
              </a:pPr>
              <a:t>11.05.2020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C0C45D3A-EAC0-4820-983B-91B8C9902BF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45578552"/>
      </p:ext>
    </p:extLst>
  </p:cSld>
  <p:clrMapOvr>
    <a:masterClrMapping/>
  </p:clrMapOvr>
  <p:transition spd="slow" advClick="0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79B90057-BE10-4E10-B82C-12C41B65D494}" type="datetimeFigureOut">
              <a:rPr lang="ru-RU"/>
              <a:pPr>
                <a:defRPr/>
              </a:pPr>
              <a:t>11.05.2020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8DA51C4F-42D5-4A08-B936-F4584A67EB4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07052260"/>
      </p:ext>
    </p:extLst>
  </p:cSld>
  <p:clrMapOvr>
    <a:masterClrMapping/>
  </p:clrMapOvr>
  <p:transition spd="slow" advClick="0"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4533C025-DC9D-4D28-B787-2A71A0E7B1DD}" type="datetimeFigureOut">
              <a:rPr lang="ru-RU"/>
              <a:pPr>
                <a:defRPr/>
              </a:pPr>
              <a:t>11.05.2020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32C421A6-A15F-4EF3-ACB5-0E895DC6DD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877331"/>
      </p:ext>
    </p:extLst>
  </p:cSld>
  <p:clrMapOvr>
    <a:masterClrMapping/>
  </p:clrMapOvr>
  <p:transition spd="slow" advClick="0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08A06E45-1AE2-48E8-9D4E-1583FF0CA1CD}" type="datetimeFigureOut">
              <a:rPr lang="ru-RU"/>
              <a:pPr>
                <a:defRPr/>
              </a:pPr>
              <a:t>11.05.2020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AA734A75-2A52-4FD3-9D6D-2AB56ACBABE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37549726"/>
      </p:ext>
    </p:extLst>
  </p:cSld>
  <p:clrMapOvr>
    <a:masterClrMapping/>
  </p:clrMapOvr>
  <p:transition spd="slow" advClick="0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3E94C41A-9BD6-41FE-8CCF-A3C74F04AB2B}" type="datetimeFigureOut">
              <a:rPr lang="ru-RU"/>
              <a:pPr>
                <a:defRPr/>
              </a:pPr>
              <a:t>11.05.2020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0CDF29BC-CB94-4398-9B56-98F0DB7917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53559571"/>
      </p:ext>
    </p:extLst>
  </p:cSld>
  <p:clrMapOvr>
    <a:masterClrMapping/>
  </p:clrMapOvr>
  <p:transition spd="slow" advClick="0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A94C4B38-6A02-4880-87E7-A3B14C37E5F5}" type="datetimeFigureOut">
              <a:rPr lang="ru-RU"/>
              <a:pPr>
                <a:defRPr/>
              </a:pPr>
              <a:t>11.05.2020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2F180778-6790-4C85-B4A0-050BE682F1B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36840033"/>
      </p:ext>
    </p:extLst>
  </p:cSld>
  <p:clrMapOvr>
    <a:masterClrMapping/>
  </p:clrMapOvr>
  <p:transition spd="slow" advClick="0"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94E15510-3400-4C46-B271-40F1A2363385}" type="datetimeFigureOut">
              <a:rPr lang="ru-RU"/>
              <a:pPr>
                <a:defRPr/>
              </a:pPr>
              <a:t>11.05.2020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05E5F072-37B6-467C-8B6B-2D553E1455E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39970071"/>
      </p:ext>
    </p:extLst>
  </p:cSld>
  <p:clrMapOvr>
    <a:masterClrMapping/>
  </p:clrMapOvr>
  <p:transition spd="slow" advClick="0">
    <p:pull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6D50B641-A59A-4653-8560-23BEB3BD30EE}" type="datetimeFigureOut">
              <a:rPr lang="ru-RU"/>
              <a:pPr>
                <a:defRPr/>
              </a:pPr>
              <a:t>11.05.2020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B2E4A809-5242-4961-8959-28AB4139E2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5326806"/>
      </p:ext>
    </p:extLst>
  </p:cSld>
  <p:clrMapOvr>
    <a:masterClrMapping/>
  </p:clrMapOvr>
  <p:transition spd="slow" advClick="0">
    <p:pull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77EF377F-43ED-4F4A-9070-20F1E640FD3D}" type="datetimeFigureOut">
              <a:rPr lang="ru-RU"/>
              <a:pPr>
                <a:defRPr/>
              </a:pPr>
              <a:t>11.05.2020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80C7DDF4-AB50-4971-81CD-E71599EAB2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10975517"/>
      </p:ext>
    </p:extLst>
  </p:cSld>
  <p:clrMapOvr>
    <a:masterClrMapping/>
  </p:clrMapOvr>
  <p:transition spd="slow" advClick="0">
    <p:pull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B61F94CA-5CEC-4F2F-9ED6-0040B4186881}" type="datetimeFigureOut">
              <a:rPr lang="ru-RU"/>
              <a:pPr>
                <a:defRPr/>
              </a:pPr>
              <a:t>11.05.2020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0693CF54-353F-4D6D-806D-1FA4A582D58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94796295"/>
      </p:ext>
    </p:extLst>
  </p:cSld>
  <p:clrMapOvr>
    <a:masterClrMapping/>
  </p:clrMapOvr>
  <p:transition spd="slow" advClick="0">
    <p:pull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505C8CB0-556B-425A-A4DA-896F30851A10}" type="datetimeFigureOut">
              <a:rPr lang="ru-RU"/>
              <a:pPr>
                <a:defRPr/>
              </a:pPr>
              <a:t>11.05.2020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9533F961-5947-40FE-B4AB-1682A294245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03707521"/>
      </p:ext>
    </p:extLst>
  </p:cSld>
  <p:clrMapOvr>
    <a:masterClrMapping/>
  </p:clrMapOvr>
  <p:transition spd="slow" advClick="0">
    <p:pull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9F01087C-042E-43EE-B0B6-395F609E2413}" type="datetimeFigureOut">
              <a:rPr lang="ru-RU"/>
              <a:pPr>
                <a:defRPr/>
              </a:pPr>
              <a:t>11.05.2020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0E8EE5A8-8171-4CBF-BB18-160791F9A7D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218373"/>
      </p:ext>
    </p:extLst>
  </p:cSld>
  <p:clrMapOvr>
    <a:masterClrMapping/>
  </p:clrMapOvr>
  <p:transition spd="slow" advClick="0">
    <p:pull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5A480B7A-F9A2-4350-B5F3-3ADC3C4C835F}" type="datetimeFigureOut">
              <a:rPr lang="ru-RU"/>
              <a:pPr>
                <a:defRPr/>
              </a:pPr>
              <a:t>11.05.2020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B8ABD16C-3A71-4DF5-B736-F7BD5A98022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23519938"/>
      </p:ext>
    </p:extLst>
  </p:cSld>
  <p:clrMapOvr>
    <a:masterClrMapping/>
  </p:clrMapOvr>
  <p:transition spd="slow" advClick="0">
    <p:pull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2F40FAF0-44B9-4FE6-A2E9-5F697BFFE4EA}" type="datetimeFigureOut">
              <a:rPr lang="ru-RU"/>
              <a:pPr>
                <a:defRPr/>
              </a:pPr>
              <a:t>11.05.2020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1CDE9B31-835D-42E8-BB65-DDC025653C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02999479"/>
      </p:ext>
    </p:extLst>
  </p:cSld>
  <p:clrMapOvr>
    <a:masterClrMapping/>
  </p:clrMapOvr>
  <p:transition spd="slow" advClick="0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1F58A8CB-34A8-4254-B355-C9A233CF1140}" type="datetimeFigureOut">
              <a:rPr lang="ru-RU"/>
              <a:pPr>
                <a:defRPr/>
              </a:pPr>
              <a:t>11.05.2020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83FEB6C9-1770-47ED-A5BE-62826B1ABC8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26177530"/>
      </p:ext>
    </p:extLst>
  </p:cSld>
  <p:clrMapOvr>
    <a:masterClrMapping/>
  </p:clrMapOvr>
  <p:transition spd="slow" advClick="0">
    <p:pull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9F0F8AE8-D123-45D3-BA42-0C97800CF36F}" type="datetimeFigureOut">
              <a:rPr lang="ru-RU"/>
              <a:pPr>
                <a:defRPr/>
              </a:pPr>
              <a:t>11.05.2020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9DF17FCB-4B67-4A41-AD0D-48227777082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9035418"/>
      </p:ext>
    </p:extLst>
  </p:cSld>
  <p:clrMapOvr>
    <a:masterClrMapping/>
  </p:clrMapOvr>
  <p:transition spd="slow" advClick="0">
    <p:pull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DFC0FEE0-C719-4C34-86E7-C607C2183392}" type="datetimeFigureOut">
              <a:rPr lang="ru-RU"/>
              <a:pPr>
                <a:defRPr/>
              </a:pPr>
              <a:t>11.05.2020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CAA89EB3-FE1E-4408-8042-E62A9F41D53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22233354"/>
      </p:ext>
    </p:extLst>
  </p:cSld>
  <p:clrMapOvr>
    <a:masterClrMapping/>
  </p:clrMapOvr>
  <p:transition spd="slow" advClick="0">
    <p:pull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416026EC-1346-4895-8CE1-0BD12F24C87A}" type="datetimeFigureOut">
              <a:rPr lang="ru-RU"/>
              <a:pPr>
                <a:defRPr/>
              </a:pPr>
              <a:t>11.05.2020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5CDBC050-3600-4603-9188-FDC117F8078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69788861"/>
      </p:ext>
    </p:extLst>
  </p:cSld>
  <p:clrMapOvr>
    <a:masterClrMapping/>
  </p:clrMapOvr>
  <p:transition spd="slow" advClick="0">
    <p:pull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93B0CE88-CF53-4A3A-8918-05F7F7078389}" type="datetimeFigureOut">
              <a:rPr lang="ru-RU"/>
              <a:pPr>
                <a:defRPr/>
              </a:pPr>
              <a:t>11.05.2020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34355D11-D195-4AE5-8C9D-2FB42E01AC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45778699"/>
      </p:ext>
    </p:extLst>
  </p:cSld>
  <p:clrMapOvr>
    <a:masterClrMapping/>
  </p:clrMapOvr>
  <p:transition spd="slow" advClick="0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44E60469-4EA3-47ED-8924-30FC6E71B0C9}" type="datetimeFigureOut">
              <a:rPr lang="ru-RU"/>
              <a:pPr>
                <a:defRPr/>
              </a:pPr>
              <a:t>11.05.2020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B855244F-EE43-4952-9173-83A05D2F800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53920780"/>
      </p:ext>
    </p:extLst>
  </p:cSld>
  <p:clrMapOvr>
    <a:masterClrMapping/>
  </p:clrMapOvr>
  <p:transition spd="slow" advClick="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B37AD6FB-0656-4173-820D-78B0904211FE}" type="datetimeFigureOut">
              <a:rPr lang="ru-RU"/>
              <a:pPr>
                <a:defRPr/>
              </a:pPr>
              <a:t>11.05.2020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23DFF539-7296-45A0-9BED-70BF27A5245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03473466"/>
      </p:ext>
    </p:extLst>
  </p:cSld>
  <p:clrMapOvr>
    <a:masterClrMapping/>
  </p:clrMapOvr>
  <p:transition spd="slow" advClick="0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E10A1916-7282-4099-92C6-540616941E86}" type="datetimeFigureOut">
              <a:rPr lang="ru-RU"/>
              <a:pPr>
                <a:defRPr/>
              </a:pPr>
              <a:t>11.05.2020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ACD91B2F-5E6F-4F73-A5C8-B610D9B99CA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91958155"/>
      </p:ext>
    </p:extLst>
  </p:cSld>
  <p:clrMapOvr>
    <a:masterClrMapping/>
  </p:clrMapOvr>
  <p:transition spd="slow" advClick="0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9F550F5A-9DAA-473E-9787-2828A3E9ABE9}" type="datetimeFigureOut">
              <a:rPr lang="ru-RU"/>
              <a:pPr>
                <a:defRPr/>
              </a:pPr>
              <a:t>11.05.2020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92FA1BC3-9307-4749-8617-A2027E191FA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48830668"/>
      </p:ext>
    </p:extLst>
  </p:cSld>
  <p:clrMapOvr>
    <a:masterClrMapping/>
  </p:clrMapOvr>
  <p:transition spd="slow" advClick="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FB003DC6-80DC-4F5D-9DD2-3C027017935A}" type="datetimeFigureOut">
              <a:rPr lang="ru-RU"/>
              <a:pPr>
                <a:defRPr/>
              </a:pPr>
              <a:t>11.05.2020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0A9CBBF7-6D45-4EB1-97FB-AC639BB1A88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53815489"/>
      </p:ext>
    </p:extLst>
  </p:cSld>
  <p:clrMapOvr>
    <a:masterClrMapping/>
  </p:clrMapOvr>
  <p:transition spd="slow" advClick="0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8481111E-8244-4A0A-8E5B-1A44EC989449}" type="datetimeFigureOut">
              <a:rPr lang="ru-RU"/>
              <a:pPr>
                <a:defRPr/>
              </a:pPr>
              <a:t>11.05.2020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434E1AA9-A3A9-48AE-AFFF-EE1C9E7D03D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9114052"/>
      </p:ext>
    </p:extLst>
  </p:cSld>
  <p:clrMapOvr>
    <a:masterClrMapping/>
  </p:clrMapOvr>
  <p:transition spd="slow" advClick="0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0C23C2BE-95FA-477B-9565-934FC78A86ED}" type="datetimeFigureOut">
              <a:rPr lang="ru-RU"/>
              <a:pPr>
                <a:defRPr/>
              </a:pPr>
              <a:t>11.05.2020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2D41CD93-5B4A-4FAE-9C0C-B4AA58BAA99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8" r:id="rId1"/>
    <p:sldLayoutId id="2147484409" r:id="rId2"/>
    <p:sldLayoutId id="2147484410" r:id="rId3"/>
    <p:sldLayoutId id="2147484411" r:id="rId4"/>
    <p:sldLayoutId id="2147484412" r:id="rId5"/>
    <p:sldLayoutId id="2147484413" r:id="rId6"/>
    <p:sldLayoutId id="2147484414" r:id="rId7"/>
    <p:sldLayoutId id="2147484415" r:id="rId8"/>
    <p:sldLayoutId id="2147484416" r:id="rId9"/>
    <p:sldLayoutId id="2147484417" r:id="rId10"/>
    <p:sldLayoutId id="2147484418" r:id="rId11"/>
  </p:sldLayoutIdLst>
  <p:transition spd="slow" advClick="0">
    <p:pull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C3281D0D-FDF4-4109-A5B8-10DBA71DEFF1}" type="datetimeFigureOut">
              <a:rPr lang="ru-RU"/>
              <a:pPr>
                <a:defRPr/>
              </a:pPr>
              <a:t>11.05.2020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3E4719BC-9D80-44A7-9D7E-ECB2B6949EE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9" r:id="rId1"/>
    <p:sldLayoutId id="2147484420" r:id="rId2"/>
    <p:sldLayoutId id="2147484421" r:id="rId3"/>
    <p:sldLayoutId id="2147484422" r:id="rId4"/>
    <p:sldLayoutId id="2147484423" r:id="rId5"/>
    <p:sldLayoutId id="2147484424" r:id="rId6"/>
    <p:sldLayoutId id="2147484425" r:id="rId7"/>
    <p:sldLayoutId id="2147484426" r:id="rId8"/>
    <p:sldLayoutId id="2147484427" r:id="rId9"/>
    <p:sldLayoutId id="2147484428" r:id="rId10"/>
    <p:sldLayoutId id="2147484429" r:id="rId11"/>
  </p:sldLayoutIdLst>
  <p:transition spd="slow" advClick="0">
    <p:pull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008765D2-4A46-4519-B190-702AFFD3B607}" type="datetimeFigureOut">
              <a:rPr lang="ru-RU"/>
              <a:pPr>
                <a:defRPr/>
              </a:pPr>
              <a:t>11.05.2020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C2E789B3-3A9D-40B4-B36C-525A59DF55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0" r:id="rId1"/>
    <p:sldLayoutId id="2147484431" r:id="rId2"/>
    <p:sldLayoutId id="2147484432" r:id="rId3"/>
    <p:sldLayoutId id="2147484433" r:id="rId4"/>
    <p:sldLayoutId id="2147484434" r:id="rId5"/>
    <p:sldLayoutId id="2147484435" r:id="rId6"/>
    <p:sldLayoutId id="2147484436" r:id="rId7"/>
    <p:sldLayoutId id="2147484437" r:id="rId8"/>
    <p:sldLayoutId id="2147484438" r:id="rId9"/>
    <p:sldLayoutId id="2147484439" r:id="rId10"/>
    <p:sldLayoutId id="2147484440" r:id="rId11"/>
  </p:sldLayoutIdLst>
  <p:transition spd="slow" advClick="0">
    <p:pull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12.xml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6" Type="http://schemas.openxmlformats.org/officeDocument/2006/relationships/image" Target="../media/image11.jpeg"/><Relationship Id="rId5" Type="http://schemas.openxmlformats.org/officeDocument/2006/relationships/slide" Target="slide11.xml"/><Relationship Id="rId4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14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6" Type="http://schemas.openxmlformats.org/officeDocument/2006/relationships/image" Target="../media/image13.png"/><Relationship Id="rId5" Type="http://schemas.openxmlformats.org/officeDocument/2006/relationships/slide" Target="slide15.xml"/><Relationship Id="rId4" Type="http://schemas.openxmlformats.org/officeDocument/2006/relationships/image" Target="../media/image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18.xml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6" Type="http://schemas.openxmlformats.org/officeDocument/2006/relationships/image" Target="../media/image15.jpeg"/><Relationship Id="rId5" Type="http://schemas.openxmlformats.org/officeDocument/2006/relationships/slide" Target="slide17.xml"/><Relationship Id="rId4" Type="http://schemas.openxmlformats.org/officeDocument/2006/relationships/image" Target="../media/image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20.xml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6" Type="http://schemas.openxmlformats.org/officeDocument/2006/relationships/image" Target="../media/image17.jpeg"/><Relationship Id="rId5" Type="http://schemas.openxmlformats.org/officeDocument/2006/relationships/slide" Target="slide21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23.xml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6" Type="http://schemas.openxmlformats.org/officeDocument/2006/relationships/image" Target="../media/image19.jpeg"/><Relationship Id="rId5" Type="http://schemas.openxmlformats.org/officeDocument/2006/relationships/slide" Target="slide24.xml"/><Relationship Id="rId4" Type="http://schemas.openxmlformats.org/officeDocument/2006/relationships/image" Target="../media/image3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gi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" Target="slide27.xml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6" Type="http://schemas.openxmlformats.org/officeDocument/2006/relationships/image" Target="../media/image4.png"/><Relationship Id="rId5" Type="http://schemas.openxmlformats.org/officeDocument/2006/relationships/slide" Target="slide26.xml"/><Relationship Id="rId4" Type="http://schemas.openxmlformats.org/officeDocument/2006/relationships/image" Target="../media/image3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gi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30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Relationship Id="rId6" Type="http://schemas.openxmlformats.org/officeDocument/2006/relationships/image" Target="../media/image23.png"/><Relationship Id="rId5" Type="http://schemas.openxmlformats.org/officeDocument/2006/relationships/slide" Target="slide29.xml"/><Relationship Id="rId4" Type="http://schemas.openxmlformats.org/officeDocument/2006/relationships/image" Target="../media/image3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slide" Target="slide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gi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" Target="slide5.xml"/><Relationship Id="rId7" Type="http://schemas.openxmlformats.org/officeDocument/2006/relationships/slide" Target="slide32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Relationship Id="rId6" Type="http://schemas.openxmlformats.org/officeDocument/2006/relationships/image" Target="../media/image4.png"/><Relationship Id="rId5" Type="http://schemas.openxmlformats.org/officeDocument/2006/relationships/slide" Target="slide33.xml"/><Relationship Id="rId4" Type="http://schemas.openxmlformats.org/officeDocument/2006/relationships/image" Target="../media/image3.gif"/><Relationship Id="rId9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slideLayout" Target="../slideLayouts/slideLayout13.xml"/><Relationship Id="rId1" Type="http://schemas.openxmlformats.org/officeDocument/2006/relationships/audio" Target="../media/audio12.wav"/><Relationship Id="rId5" Type="http://schemas.openxmlformats.org/officeDocument/2006/relationships/hyperlink" Target="https://videouroki.net/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5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6" Type="http://schemas.openxmlformats.org/officeDocument/2006/relationships/image" Target="../media/image5.jpeg"/><Relationship Id="rId5" Type="http://schemas.openxmlformats.org/officeDocument/2006/relationships/slide" Target="slide6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8.xm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6" Type="http://schemas.openxmlformats.org/officeDocument/2006/relationships/image" Target="../media/image9.jpeg"/><Relationship Id="rId5" Type="http://schemas.openxmlformats.org/officeDocument/2006/relationships/slide" Target="slide9.xml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Объект 2"/>
          <p:cNvSpPr>
            <a:spLocks noGrp="1"/>
          </p:cNvSpPr>
          <p:nvPr>
            <p:ph sz="half" idx="1"/>
          </p:nvPr>
        </p:nvSpPr>
        <p:spPr>
          <a:xfrm>
            <a:off x="503548" y="2420789"/>
            <a:ext cx="8352928" cy="648171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altLang="ru-RU" sz="2600" b="1" dirty="0"/>
              <a:t>К</a:t>
            </a:r>
            <a:r>
              <a:rPr lang="ru-RU" altLang="ru-RU" sz="2600" b="1" dirty="0" smtClean="0"/>
              <a:t>омпьютерная игра для детей дошкольного возраста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 bwMode="auto">
          <a:xfrm>
            <a:off x="395536" y="3068960"/>
            <a:ext cx="8568952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  <a:defRPr/>
            </a:pPr>
            <a:endParaRPr lang="ru-RU" altLang="ru-RU" b="1" dirty="0">
              <a:solidFill>
                <a:srgbClr val="0070C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123728" y="369887"/>
            <a:ext cx="460851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0"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Играем с Машей</a:t>
            </a:r>
            <a:endParaRPr kumimoji="0"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176771" y="1124744"/>
            <a:ext cx="6696075" cy="1152525"/>
          </a:xfrm>
        </p:spPr>
        <p:txBody>
          <a:bodyPr/>
          <a:lstStyle/>
          <a:p>
            <a:pPr>
              <a:defRPr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Звук</a:t>
            </a:r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мягкий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или </a:t>
            </a: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твёрдый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700994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 descr="L:\опасность\pink_arrow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83543">
            <a:off x="6538913" y="5524500"/>
            <a:ext cx="1371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5" descr="L:\опасность\pink_arrow.gif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276120">
            <a:off x="1220788" y="5541963"/>
            <a:ext cx="1371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65250" y="258763"/>
            <a:ext cx="5976938" cy="1509712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500188" y="400050"/>
            <a:ext cx="1082675" cy="122713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0" b="1" dirty="0">
                <a:solidFill>
                  <a:schemeClr val="tx1"/>
                </a:solidFill>
              </a:rPr>
              <a:t>П</a:t>
            </a:r>
          </a:p>
        </p:txBody>
      </p:sp>
      <p:pic>
        <p:nvPicPr>
          <p:cNvPr id="4608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588" y="2728913"/>
            <a:ext cx="2147887" cy="208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7" name="Picture 4" descr="http://www.wallstickers-folies.co.uk/ori-cock-wall-stickers-4772_1205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950" y="2239963"/>
            <a:ext cx="2036763" cy="248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22.wav">
            <a:hlinkClick r:id="" action="ppaction://media"/>
          </p:cNvPr>
          <p:cNvPicPr>
            <a:picLocks noChangeAspect="1"/>
          </p:cNvPicPr>
          <p:nvPr>
            <a:wavAudioFile r:embed="rId1" name="AFBE468C.wav"/>
          </p:nvPr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411413" y="1268413"/>
            <a:ext cx="4176712" cy="1008062"/>
          </a:xfrm>
          <a:prstGeom prst="rect">
            <a:avLst/>
          </a:prstGeom>
        </p:spPr>
        <p:txBody>
          <a:bodyPr anchor="b"/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Нет!</a:t>
            </a:r>
            <a:endParaRPr lang="ru-RU" sz="6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710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420938"/>
            <a:ext cx="321468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2" descr="L:\опасность\pink_arrow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063" y="4724400"/>
            <a:ext cx="1728787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979613" y="765175"/>
            <a:ext cx="4610100" cy="1368425"/>
          </a:xfrm>
          <a:prstGeom prst="rect">
            <a:avLst/>
          </a:prstGeom>
        </p:spPr>
        <p:txBody>
          <a:bodyPr anchor="b"/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Да!</a:t>
            </a:r>
            <a:endParaRPr lang="ru-RU" sz="6000" b="1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pic>
        <p:nvPicPr>
          <p:cNvPr id="48131" name="Picture 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2349500"/>
            <a:ext cx="287972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3" descr="L:\опасность\pink_arrow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5445125"/>
            <a:ext cx="18732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4" descr="L:\опасность\pink_arrow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83543">
            <a:off x="6829425" y="5618163"/>
            <a:ext cx="1371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Picture 5" descr="L:\опасность\pink_arrow.gif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276120">
            <a:off x="1193800" y="5484813"/>
            <a:ext cx="1371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65250" y="258763"/>
            <a:ext cx="5976938" cy="1509712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500188" y="400050"/>
            <a:ext cx="1217612" cy="1227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0" b="1" dirty="0">
                <a:solidFill>
                  <a:schemeClr val="tx1"/>
                </a:solidFill>
              </a:rPr>
              <a:t>Б</a:t>
            </a:r>
          </a:p>
        </p:txBody>
      </p:sp>
      <p:pic>
        <p:nvPicPr>
          <p:cNvPr id="49158" name="Picture 2" descr="http://weclipart.com/gimg/45EDD7E42EBC2D08/11949855472053175131wooden_barrel_petri_lumm_01.svg.hi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0" y="1989138"/>
            <a:ext cx="2381250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9" name="Picture 4" descr="http://img-fotki.yandex.ru/get/9252/47407354.d7a/0_1579f8_e4202c11_ori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492375"/>
            <a:ext cx="3600450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D0CD100.wav">
            <a:hlinkClick r:id="" action="ppaction://media"/>
          </p:cNvPr>
          <p:cNvPicPr>
            <a:picLocks noChangeAspect="1"/>
          </p:cNvPicPr>
          <p:nvPr>
            <a:wavAudioFile r:embed="rId1" name="D0CD84E7.wav"/>
          </p:nvPr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411413" y="1268413"/>
            <a:ext cx="4176712" cy="1008062"/>
          </a:xfrm>
          <a:prstGeom prst="rect">
            <a:avLst/>
          </a:prstGeom>
        </p:spPr>
        <p:txBody>
          <a:bodyPr anchor="b"/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Нет!</a:t>
            </a:r>
            <a:endParaRPr lang="ru-RU" sz="6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017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420938"/>
            <a:ext cx="321468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2" descr="L:\опасность\pink_arrow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4725988"/>
            <a:ext cx="172878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979613" y="765175"/>
            <a:ext cx="4610100" cy="1368425"/>
          </a:xfrm>
          <a:prstGeom prst="rect">
            <a:avLst/>
          </a:prstGeom>
        </p:spPr>
        <p:txBody>
          <a:bodyPr anchor="b"/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Да!</a:t>
            </a:r>
            <a:endParaRPr lang="ru-RU" sz="6000" b="1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pic>
        <p:nvPicPr>
          <p:cNvPr id="51203" name="Picture 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2349500"/>
            <a:ext cx="287972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Picture 3" descr="L:\опасность\pink_arrow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5445125"/>
            <a:ext cx="18732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4" descr="L:\опасность\pink_arrow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83543">
            <a:off x="6548438" y="5572125"/>
            <a:ext cx="1371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7" name="Picture 5" descr="L:\опасность\pink_arrow.gif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276120">
            <a:off x="1106488" y="5541963"/>
            <a:ext cx="1371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65250" y="258763"/>
            <a:ext cx="5976938" cy="1509712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500188" y="400050"/>
            <a:ext cx="1082675" cy="122713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0" b="1" dirty="0">
                <a:solidFill>
                  <a:schemeClr val="tx1"/>
                </a:solidFill>
              </a:rPr>
              <a:t>Г</a:t>
            </a:r>
          </a:p>
        </p:txBody>
      </p:sp>
      <p:pic>
        <p:nvPicPr>
          <p:cNvPr id="52230" name="Picture 10" descr="http://deticarnaval.ru/published/publicdata/CRAZYFASDETICAR/attachments/SC/products_pictures/30337mytoysal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149475"/>
            <a:ext cx="3024187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1" name="Picture 12" descr="http://obninsk-info.ru/s_images/1425019965689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964318">
            <a:off x="5011738" y="2681287"/>
            <a:ext cx="302260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D24D178.wav">
            <a:hlinkClick r:id="" action="ppaction://media"/>
          </p:cNvPr>
          <p:cNvPicPr>
            <a:picLocks noChangeAspect="1"/>
          </p:cNvPicPr>
          <p:nvPr>
            <a:wavAudioFile r:embed="rId1" name="D24D3E3F.wav"/>
          </p:nvPr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411413" y="1268413"/>
            <a:ext cx="4176712" cy="1008062"/>
          </a:xfrm>
          <a:prstGeom prst="rect">
            <a:avLst/>
          </a:prstGeom>
        </p:spPr>
        <p:txBody>
          <a:bodyPr anchor="b"/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Нет!</a:t>
            </a:r>
            <a:endParaRPr lang="ru-RU" sz="6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32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420938"/>
            <a:ext cx="43719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Picture 2" descr="L:\опасность\pink_arrow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213" y="5445125"/>
            <a:ext cx="1728787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979613" y="765175"/>
            <a:ext cx="4610100" cy="1368425"/>
          </a:xfrm>
          <a:prstGeom prst="rect">
            <a:avLst/>
          </a:prstGeom>
        </p:spPr>
        <p:txBody>
          <a:bodyPr anchor="b"/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Да!</a:t>
            </a:r>
            <a:endParaRPr lang="ru-RU" sz="6000" b="1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pic>
        <p:nvPicPr>
          <p:cNvPr id="54275" name="Picture 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2349500"/>
            <a:ext cx="287972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3" descr="L:\опасность\pink_arrow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5667375"/>
            <a:ext cx="18732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4" descr="L:\опасность\pink_arrow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83543">
            <a:off x="6669088" y="5427663"/>
            <a:ext cx="1371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9" name="Picture 5" descr="L:\опасность\pink_arrow.gif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276120">
            <a:off x="522288" y="5618163"/>
            <a:ext cx="1371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65250" y="258763"/>
            <a:ext cx="5976938" cy="1509712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500188" y="400050"/>
            <a:ext cx="1217612" cy="1227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0" b="1" dirty="0">
                <a:solidFill>
                  <a:schemeClr val="tx1"/>
                </a:solidFill>
              </a:rPr>
              <a:t>В</a:t>
            </a:r>
          </a:p>
        </p:txBody>
      </p:sp>
      <p:pic>
        <p:nvPicPr>
          <p:cNvPr id="55302" name="Picture 15" descr="http://www.yuterra.life/upload/images/14/65/127651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2133600"/>
            <a:ext cx="287972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3" name="Picture 17" descr="http://atom-bike.ru/images/1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713" y="2373313"/>
            <a:ext cx="3376612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5946240.wav">
            <a:hlinkClick r:id="" action="ppaction://media"/>
          </p:cNvPr>
          <p:cNvPicPr>
            <a:picLocks noChangeAspect="1"/>
          </p:cNvPicPr>
          <p:nvPr>
            <a:wavAudioFile r:embed="rId1" name="59468A53.wav"/>
          </p:nvPr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013" y="1412875"/>
            <a:ext cx="6696075" cy="1152525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Звук</a:t>
            </a: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мягкий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или 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твёрдый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892" name="Объект 3"/>
          <p:cNvSpPr>
            <a:spLocks noGrp="1"/>
          </p:cNvSpPr>
          <p:nvPr>
            <p:ph sz="half" idx="2"/>
          </p:nvPr>
        </p:nvSpPr>
        <p:spPr>
          <a:xfrm>
            <a:off x="2268538" y="188913"/>
            <a:ext cx="4103687" cy="503237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altLang="ru-RU" sz="2400" smtClean="0"/>
              <a:t>Информация для взрослых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1979613" y="609600"/>
            <a:ext cx="460851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0"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Играем с Машей</a:t>
            </a:r>
            <a:endParaRPr kumimoji="0"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 bwMode="auto">
          <a:xfrm>
            <a:off x="714348" y="2714620"/>
            <a:ext cx="8135937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  <a:defRPr/>
            </a:pPr>
            <a:r>
              <a:rPr kumimoji="0" lang="ru-RU" altLang="ru-RU" sz="3600" b="1" dirty="0" smtClean="0">
                <a:solidFill>
                  <a:srgbClr val="CC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И ВОЗМОЖНОСТИ:</a:t>
            </a:r>
            <a:endParaRPr kumimoji="0" lang="ru-RU" altLang="ru-RU" sz="1800" dirty="0"/>
          </a:p>
          <a:p>
            <a:pPr>
              <a:defRPr/>
            </a:pPr>
            <a:r>
              <a:rPr kumimoji="0" lang="ru-RU" altLang="ru-RU" sz="1800" dirty="0" smtClean="0">
                <a:solidFill>
                  <a:srgbClr val="FF0066"/>
                </a:solidFill>
              </a:rPr>
              <a:t>развитие </a:t>
            </a:r>
            <a:r>
              <a:rPr kumimoji="0" lang="ru-RU" altLang="ru-RU" sz="1800" dirty="0">
                <a:solidFill>
                  <a:srgbClr val="FF0066"/>
                </a:solidFill>
              </a:rPr>
              <a:t>фонематической дифференциации на материале твердых и мягких согласных </a:t>
            </a:r>
            <a:r>
              <a:rPr kumimoji="0" lang="ru-RU" altLang="ru-RU" sz="1800" dirty="0" smtClean="0">
                <a:solidFill>
                  <a:srgbClr val="FF0066"/>
                </a:solidFill>
              </a:rPr>
              <a:t>звуков в начале слова</a:t>
            </a:r>
            <a:endParaRPr kumimoji="0" lang="ru-RU" altLang="ru-RU" sz="1800" dirty="0">
              <a:solidFill>
                <a:srgbClr val="FF0066"/>
              </a:solidFill>
            </a:endParaRPr>
          </a:p>
          <a:p>
            <a:pPr>
              <a:defRPr/>
            </a:pPr>
            <a:r>
              <a:rPr kumimoji="0" lang="ru-RU" altLang="ru-RU" sz="1800" dirty="0" smtClean="0">
                <a:solidFill>
                  <a:srgbClr val="FF0066"/>
                </a:solidFill>
              </a:rPr>
              <a:t>повышение мотивации для исправления недостатков речи детей</a:t>
            </a:r>
          </a:p>
          <a:p>
            <a:pPr>
              <a:defRPr/>
            </a:pPr>
            <a:r>
              <a:rPr kumimoji="0" lang="ru-RU" altLang="ru-RU" sz="1800" dirty="0" smtClean="0">
                <a:solidFill>
                  <a:srgbClr val="FF0066"/>
                </a:solidFill>
              </a:rPr>
              <a:t>развитие психологической базы речи: восприятия, внимания и мышления за счет повышения уровня наглядности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5072074"/>
            <a:ext cx="81439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Мягкие звуки обозначаются зеленым цветом – </a:t>
            </a:r>
            <a:r>
              <a:rPr lang="ru-RU" sz="2400" dirty="0" err="1" smtClean="0">
                <a:solidFill>
                  <a:srgbClr val="00B050"/>
                </a:solidFill>
              </a:rPr>
              <a:t>Пь</a:t>
            </a:r>
            <a:r>
              <a:rPr lang="ru-RU" sz="2400" dirty="0" smtClean="0">
                <a:solidFill>
                  <a:srgbClr val="00B050"/>
                </a:solidFill>
              </a:rPr>
              <a:t>, </a:t>
            </a:r>
            <a:r>
              <a:rPr lang="ru-RU" sz="2400" dirty="0" err="1" smtClean="0">
                <a:solidFill>
                  <a:srgbClr val="00B050"/>
                </a:solidFill>
              </a:rPr>
              <a:t>Мь</a:t>
            </a:r>
            <a:r>
              <a:rPr lang="ru-RU" sz="2400" dirty="0" smtClean="0">
                <a:solidFill>
                  <a:srgbClr val="00B050"/>
                </a:solidFill>
              </a:rPr>
              <a:t>, </a:t>
            </a:r>
            <a:r>
              <a:rPr lang="ru-RU" sz="2400" dirty="0" err="1" smtClean="0">
                <a:solidFill>
                  <a:srgbClr val="00B050"/>
                </a:solidFill>
              </a:rPr>
              <a:t>Вь</a:t>
            </a:r>
            <a:r>
              <a:rPr lang="ru-RU" sz="2400" dirty="0" smtClean="0">
                <a:solidFill>
                  <a:srgbClr val="00B050"/>
                </a:solidFill>
              </a:rPr>
              <a:t> </a:t>
            </a:r>
            <a:r>
              <a:rPr lang="ru-RU" sz="2400" dirty="0" smtClean="0"/>
              <a:t>и т.д. (</a:t>
            </a:r>
            <a:r>
              <a:rPr lang="ru-RU" sz="2400" dirty="0" smtClean="0">
                <a:solidFill>
                  <a:srgbClr val="00B050"/>
                </a:solidFill>
              </a:rPr>
              <a:t>М</a:t>
            </a:r>
            <a:r>
              <a:rPr lang="ru-RU" sz="2400" dirty="0" smtClean="0"/>
              <a:t>яч) </a:t>
            </a:r>
          </a:p>
          <a:p>
            <a:r>
              <a:rPr lang="ru-RU" sz="2400" dirty="0" smtClean="0"/>
              <a:t>Твердые звуки обозначаются синим цветом –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П, М, В </a:t>
            </a:r>
            <a:r>
              <a:rPr lang="ru-RU" sz="2400" dirty="0" smtClean="0"/>
              <a:t>и т.д. (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</a:t>
            </a:r>
            <a:r>
              <a:rPr lang="ru-RU" sz="2400" dirty="0" smtClean="0"/>
              <a:t>а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</a:t>
            </a:r>
            <a:r>
              <a:rPr lang="ru-RU" sz="2400" dirty="0" smtClean="0"/>
              <a:t>а)</a:t>
            </a:r>
            <a:endParaRPr lang="ru-RU" sz="2400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411413" y="1268413"/>
            <a:ext cx="4176712" cy="1008062"/>
          </a:xfrm>
          <a:prstGeom prst="rect">
            <a:avLst/>
          </a:prstGeom>
        </p:spPr>
        <p:txBody>
          <a:bodyPr anchor="b"/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Нет!</a:t>
            </a:r>
            <a:endParaRPr lang="ru-RU" sz="6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63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600" y="2419350"/>
            <a:ext cx="4629150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4" name="Picture 2" descr="L:\опасность\pink_arrow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5475288"/>
            <a:ext cx="172878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979613" y="765175"/>
            <a:ext cx="4610100" cy="1368425"/>
          </a:xfrm>
          <a:prstGeom prst="rect">
            <a:avLst/>
          </a:prstGeom>
        </p:spPr>
        <p:txBody>
          <a:bodyPr anchor="b"/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Да!</a:t>
            </a:r>
            <a:endParaRPr lang="ru-RU" sz="6000" b="1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pic>
        <p:nvPicPr>
          <p:cNvPr id="57347" name="Picture 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2349500"/>
            <a:ext cx="309562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8" name="Picture 3" descr="L:\опасность\pink_arrow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575" y="5619750"/>
            <a:ext cx="18732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4" descr="L:\опасность\pink_arrow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83543">
            <a:off x="6942138" y="5618163"/>
            <a:ext cx="1371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1" name="Picture 5" descr="L:\опасность\pink_arrow.gif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276120">
            <a:off x="679450" y="5591175"/>
            <a:ext cx="1371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65250" y="258763"/>
            <a:ext cx="5976938" cy="1509712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500188" y="400050"/>
            <a:ext cx="1217612" cy="1227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0" b="1" dirty="0">
                <a:solidFill>
                  <a:schemeClr val="tx1"/>
                </a:solidFill>
              </a:rPr>
              <a:t>Г</a:t>
            </a:r>
          </a:p>
        </p:txBody>
      </p:sp>
      <p:pic>
        <p:nvPicPr>
          <p:cNvPr id="58374" name="Picture 2" descr="http://www.playcast.ru/uploads/2015/11/12/1584802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9188" y="2492375"/>
            <a:ext cx="3233737" cy="243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5" name="Picture 4" descr="http://breakingmuscle.co.uk/uk/sites/default/files/imagecache/full_width/images/headline/may_25_2012_-_633pm/shutterstock_9055711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9"/>
          <a:stretch>
            <a:fillRect/>
          </a:stretch>
        </p:blipFill>
        <p:spPr bwMode="auto">
          <a:xfrm>
            <a:off x="5248275" y="2101850"/>
            <a:ext cx="2379663" cy="311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F57A318.wav">
            <a:hlinkClick r:id="" action="ppaction://media"/>
          </p:cNvPr>
          <p:cNvPicPr>
            <a:picLocks noChangeAspect="1"/>
          </p:cNvPicPr>
          <p:nvPr>
            <a:wavAudioFile r:embed="rId1" name="F57AA54A.wav"/>
          </p:nvPr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411413" y="1268413"/>
            <a:ext cx="4176712" cy="1008062"/>
          </a:xfrm>
          <a:prstGeom prst="rect">
            <a:avLst/>
          </a:prstGeom>
        </p:spPr>
        <p:txBody>
          <a:bodyPr anchor="b"/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Нет!</a:t>
            </a:r>
            <a:endParaRPr lang="ru-RU" sz="6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93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75" y="2276475"/>
            <a:ext cx="4627563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6" name="Picture 2" descr="L:\опасность\pink_arrow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063" y="5237163"/>
            <a:ext cx="1728787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979613" y="765175"/>
            <a:ext cx="4610100" cy="1368425"/>
          </a:xfrm>
          <a:prstGeom prst="rect">
            <a:avLst/>
          </a:prstGeom>
        </p:spPr>
        <p:txBody>
          <a:bodyPr anchor="b"/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Да!</a:t>
            </a:r>
            <a:endParaRPr lang="ru-RU" sz="6000" b="1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pic>
        <p:nvPicPr>
          <p:cNvPr id="60419" name="Picture 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2349500"/>
            <a:ext cx="287972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0" name="Picture 3" descr="L:\опасность\pink_arrow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650" y="5516563"/>
            <a:ext cx="18732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4" descr="L:\опасность\pink_arrow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83543">
            <a:off x="7116763" y="5689600"/>
            <a:ext cx="1371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3" name="Picture 5" descr="L:\опасность\pink_arrow.gif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276120">
            <a:off x="679450" y="5462588"/>
            <a:ext cx="1371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65250" y="258763"/>
            <a:ext cx="5976938" cy="1509712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500188" y="400050"/>
            <a:ext cx="1217612" cy="1227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600" b="1" dirty="0">
                <a:solidFill>
                  <a:schemeClr val="tx1"/>
                </a:solidFill>
              </a:rPr>
              <a:t>Д</a:t>
            </a:r>
          </a:p>
        </p:txBody>
      </p:sp>
      <p:pic>
        <p:nvPicPr>
          <p:cNvPr id="5" name="C224381.wav">
            <a:hlinkClick r:id="" action="ppaction://media"/>
          </p:cNvPr>
          <p:cNvPicPr>
            <a:picLocks noChangeAspect="1"/>
          </p:cNvPicPr>
          <p:nvPr>
            <a:wavAudioFile r:embed="rId1" name="C224E548.wav"/>
          </p:nvPr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7" name="Picture 12" descr="http://cs628224.vk.me/v628224556/1e201/nDZ3kzLsFCk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0" y="1912938"/>
            <a:ext cx="3524250" cy="332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8" name="Picture 14" descr="http://www.clker.com/cliparts/P/Z/j/O/i/F/green-sofa-couch-hi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084513"/>
            <a:ext cx="3289300" cy="196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979613" y="765175"/>
            <a:ext cx="4610100" cy="1368425"/>
          </a:xfrm>
          <a:prstGeom prst="rect">
            <a:avLst/>
          </a:prstGeom>
        </p:spPr>
        <p:txBody>
          <a:bodyPr anchor="b"/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Да!</a:t>
            </a:r>
            <a:endParaRPr lang="ru-RU" sz="6000" b="1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pic>
        <p:nvPicPr>
          <p:cNvPr id="62467" name="Picture 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850" y="2133600"/>
            <a:ext cx="309562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8" name="Picture 3" descr="L:\опасность\pink_arrow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5589588"/>
            <a:ext cx="18732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411413" y="1268413"/>
            <a:ext cx="4176712" cy="1008062"/>
          </a:xfrm>
          <a:prstGeom prst="rect">
            <a:avLst/>
          </a:prstGeom>
        </p:spPr>
        <p:txBody>
          <a:bodyPr anchor="b"/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Нет!</a:t>
            </a:r>
            <a:endParaRPr lang="ru-RU" sz="6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634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420938"/>
            <a:ext cx="4500562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2" name="Picture 2" descr="L:\опасность\pink_arrow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300" y="5373688"/>
            <a:ext cx="172878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4" descr="L:\опасность\pink_arrow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83543">
            <a:off x="6838950" y="5622925"/>
            <a:ext cx="1371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5" name="Picture 5" descr="L:\опасность\pink_arrow.gif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276120">
            <a:off x="458788" y="5622925"/>
            <a:ext cx="1371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65250" y="258763"/>
            <a:ext cx="5976938" cy="1509712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500188" y="400050"/>
            <a:ext cx="1082675" cy="122713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0" b="1" dirty="0">
                <a:solidFill>
                  <a:schemeClr val="tx1"/>
                </a:solidFill>
              </a:rPr>
              <a:t>Б</a:t>
            </a:r>
          </a:p>
        </p:txBody>
      </p:sp>
      <p:pic>
        <p:nvPicPr>
          <p:cNvPr id="64518" name="Picture 6" descr="http://img-fotki.yandex.ru/get/4809/valenta-mog.136/0_6dd94_c6f68682_ori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63" y="1997075"/>
            <a:ext cx="2600325" cy="324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9" name="Picture 8" descr="http://www.playcast.ru/uploads/2016/03/10/1776282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213" y="2276475"/>
            <a:ext cx="2808287" cy="313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771443.wav">
            <a:hlinkClick r:id="" action="ppaction://media"/>
          </p:cNvPr>
          <p:cNvPicPr>
            <a:picLocks noChangeAspect="1"/>
          </p:cNvPicPr>
          <p:nvPr>
            <a:wavAudioFile r:embed="rId1" name="C771CB2F.wav"/>
          </p:nvPr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411413" y="1268413"/>
            <a:ext cx="4176712" cy="1008062"/>
          </a:xfrm>
          <a:prstGeom prst="rect">
            <a:avLst/>
          </a:prstGeom>
        </p:spPr>
        <p:txBody>
          <a:bodyPr anchor="b"/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Нет!</a:t>
            </a:r>
            <a:endParaRPr lang="ru-RU" sz="6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655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286000"/>
            <a:ext cx="4629150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0" name="Picture 2" descr="L:\опасность\pink_arrow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063" y="5392738"/>
            <a:ext cx="1728787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250" y="5445125"/>
            <a:ext cx="6457950" cy="1143000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Мягкий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или 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твёрдый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650038" y="1844675"/>
            <a:ext cx="1200150" cy="1227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66825" y="1844675"/>
            <a:ext cx="1200150" cy="122713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0" b="1" dirty="0">
              <a:solidFill>
                <a:schemeClr val="tx1"/>
              </a:solidFill>
            </a:endParaRPr>
          </a:p>
        </p:txBody>
      </p:sp>
      <p:pic>
        <p:nvPicPr>
          <p:cNvPr id="38917" name="Picture 4" descr="C:\Users\Татьяна\Downloads\маша рассказ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700213"/>
            <a:ext cx="2286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4" descr="L:\опасность\pink_arrow.gif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83543" flipH="1">
            <a:off x="5740400" y="4695825"/>
            <a:ext cx="1371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1403350" y="333375"/>
            <a:ext cx="6097588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0" lang="ru-RU" sz="5400" b="1" dirty="0" smtClean="0">
                <a:solidFill>
                  <a:srgbClr val="CC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Играем с Машей</a:t>
            </a:r>
            <a:endParaRPr kumimoji="0" lang="ru-RU" sz="5400" b="1" dirty="0">
              <a:solidFill>
                <a:srgbClr val="CC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FFA33915.wav">
            <a:hlinkClick r:id="" action="ppaction://media"/>
          </p:cNvPr>
          <p:cNvPicPr>
            <a:picLocks noChangeAspect="1"/>
          </p:cNvPicPr>
          <p:nvPr>
            <a:wavAudioFile r:embed="rId1" name="FFA3B8F6.wav"/>
          </p:nvPr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1" name="Picture 4" descr="L:\опасность\pink_arrow.gif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10833" flipH="1">
            <a:off x="2292350" y="4676775"/>
            <a:ext cx="1371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979613" y="765175"/>
            <a:ext cx="4610100" cy="1368425"/>
          </a:xfrm>
          <a:prstGeom prst="rect">
            <a:avLst/>
          </a:prstGeom>
        </p:spPr>
        <p:txBody>
          <a:bodyPr anchor="b"/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Да!</a:t>
            </a:r>
            <a:endParaRPr lang="ru-RU" sz="6000" b="1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pic>
        <p:nvPicPr>
          <p:cNvPr id="66563" name="Picture 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2349500"/>
            <a:ext cx="287972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4" name="Picture 3" descr="L:\опасность\pink_arrow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5589588"/>
            <a:ext cx="18732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4" descr="L:\опасность\pink_arrow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83543">
            <a:off x="6656388" y="5529263"/>
            <a:ext cx="1371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7" name="Picture 5" descr="L:\опасность\pink_arrow.gif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276120">
            <a:off x="814388" y="5468938"/>
            <a:ext cx="1371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65250" y="258763"/>
            <a:ext cx="5976938" cy="1509712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500188" y="400050"/>
            <a:ext cx="1082675" cy="122713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0" b="1" dirty="0">
                <a:solidFill>
                  <a:schemeClr val="tx1"/>
                </a:solidFill>
              </a:rPr>
              <a:t>З</a:t>
            </a:r>
          </a:p>
        </p:txBody>
      </p:sp>
      <p:pic>
        <p:nvPicPr>
          <p:cNvPr id="5" name="CD46506.wav">
            <a:hlinkClick r:id="" action="ppaction://media"/>
          </p:cNvPr>
          <p:cNvPicPr>
            <a:picLocks noChangeAspect="1"/>
          </p:cNvPicPr>
          <p:nvPr>
            <a:wavAudioFile r:embed="rId1" name="CD46D91F.wav"/>
          </p:nvPr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1" name="Picture 9" descr="http://gallery.yopriceville.com/var/resizes/Free-Clipart-Pictures/Fall-PNG/Rainbow_Umbrella_PNG_Clipart_Image.png?m=1441282039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305050"/>
            <a:ext cx="4025900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2" name="Picture 11" descr="http://hameleons.com/uploads/posts/2013-03/1362221371_13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993900"/>
            <a:ext cx="2016125" cy="350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411413" y="1268413"/>
            <a:ext cx="4176712" cy="1008062"/>
          </a:xfrm>
          <a:prstGeom prst="rect">
            <a:avLst/>
          </a:prstGeom>
        </p:spPr>
        <p:txBody>
          <a:bodyPr anchor="b"/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Нет!</a:t>
            </a:r>
            <a:endParaRPr lang="ru-RU" sz="6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686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406650"/>
            <a:ext cx="4171950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2" name="Picture 2" descr="L:\опасность\pink_arrow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75" y="5300663"/>
            <a:ext cx="172878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979613" y="765175"/>
            <a:ext cx="4610100" cy="1368425"/>
          </a:xfrm>
          <a:prstGeom prst="rect">
            <a:avLst/>
          </a:prstGeom>
        </p:spPr>
        <p:txBody>
          <a:bodyPr anchor="b"/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Да!</a:t>
            </a:r>
            <a:endParaRPr lang="ru-RU" sz="6000" b="1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pic>
        <p:nvPicPr>
          <p:cNvPr id="69635" name="Picture 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2322513"/>
            <a:ext cx="287972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6" name="Picture 3" descr="L:\опасность\pink_arrow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5516563"/>
            <a:ext cx="18732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763713" y="692150"/>
            <a:ext cx="4895850" cy="936625"/>
          </a:xfrm>
          <a:prstGeom prst="rect">
            <a:avLst/>
          </a:prstGeom>
        </p:spPr>
        <p:txBody>
          <a:bodyPr anchor="b"/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rgbClr val="CC3399"/>
                </a:solidFill>
                <a:latin typeface="Arial Black" panose="020B0A04020102020204" pitchFamily="34" charset="0"/>
              </a:rPr>
              <a:t>Молодец!</a:t>
            </a:r>
            <a:endParaRPr lang="ru-RU" sz="6000" b="1" dirty="0">
              <a:solidFill>
                <a:srgbClr val="CC3399"/>
              </a:solidFill>
              <a:latin typeface="Arial Black" panose="020B0A04020102020204" pitchFamily="34" charset="0"/>
            </a:endParaRPr>
          </a:p>
        </p:txBody>
      </p:sp>
      <p:pic>
        <p:nvPicPr>
          <p:cNvPr id="70659" name="Picture 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513" y="1412875"/>
            <a:ext cx="5426075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7B4A568.wav">
            <a:hlinkClick r:id="" action="ppaction://media"/>
          </p:cNvPr>
          <p:cNvPicPr>
            <a:picLocks noChangeAspect="1"/>
          </p:cNvPicPr>
          <p:nvPr>
            <a:wavAudioFile r:embed="rId1" name="7B4ACFF2.wav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357818" y="6143644"/>
            <a:ext cx="33031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5"/>
              </a:rPr>
              <a:t>Источник: </a:t>
            </a:r>
            <a:r>
              <a:rPr lang="en-US" dirty="0" smtClean="0">
                <a:hlinkClick r:id="rId5"/>
              </a:rPr>
              <a:t>https://videouroki.net/</a:t>
            </a:r>
            <a:endParaRPr lang="ru-RU" dirty="0"/>
          </a:p>
        </p:txBody>
      </p:sp>
    </p:spTree>
  </p:cSld>
  <p:clrMapOvr>
    <a:masterClrMapping/>
  </p:clrMapOvr>
  <p:transition spd="slow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 descr="L:\опасность\pink_arrow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83543">
            <a:off x="6858000" y="5689600"/>
            <a:ext cx="1371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5" descr="L:\опасность\pink_arrow.gif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276120">
            <a:off x="1038225" y="5689600"/>
            <a:ext cx="1371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65250" y="258763"/>
            <a:ext cx="5976938" cy="1509712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9941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781300"/>
            <a:ext cx="3395662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42" name="Picture 13" descr="http://elfpix.ru/files/elfpix/imagecache/max/image/1/2010/01/25/lin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5" y="2540000"/>
            <a:ext cx="1987550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00188" y="400050"/>
            <a:ext cx="1217612" cy="1227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0" b="1" dirty="0">
                <a:solidFill>
                  <a:schemeClr val="tx1"/>
                </a:solidFill>
              </a:rPr>
              <a:t>П</a:t>
            </a:r>
          </a:p>
        </p:txBody>
      </p:sp>
      <p:pic>
        <p:nvPicPr>
          <p:cNvPr id="5" name="6BF03978.wav">
            <a:hlinkClick r:id="" action="ppaction://media"/>
          </p:cNvPr>
          <p:cNvPicPr>
            <a:picLocks noChangeAspect="1"/>
          </p:cNvPicPr>
          <p:nvPr>
            <a:wavAudioFile r:embed="rId1" name="6BF0319B.wav"/>
          </p:nvPr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735263" y="836613"/>
            <a:ext cx="3244850" cy="1008062"/>
          </a:xfrm>
          <a:prstGeom prst="rect">
            <a:avLst/>
          </a:prstGeom>
        </p:spPr>
        <p:txBody>
          <a:bodyPr anchor="b"/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Да!</a:t>
            </a:r>
            <a:endParaRPr lang="ru-RU" sz="6000" b="1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pic>
        <p:nvPicPr>
          <p:cNvPr id="40963" name="Picture 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075" y="2106613"/>
            <a:ext cx="29527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3" descr="L:\опасность\pink_arrow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825" y="5445125"/>
            <a:ext cx="18732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987675" y="981075"/>
            <a:ext cx="3357563" cy="1079500"/>
          </a:xfrm>
          <a:prstGeom prst="rect">
            <a:avLst/>
          </a:prstGeom>
        </p:spPr>
        <p:txBody>
          <a:bodyPr anchor="b"/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Нет!</a:t>
            </a:r>
            <a:endParaRPr lang="ru-RU" sz="6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420938"/>
            <a:ext cx="321468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2" descr="L:\опасность\pink_arrow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581525"/>
            <a:ext cx="1728788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 descr="L:\опасность\pink_arrow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83543">
            <a:off x="6891338" y="5543550"/>
            <a:ext cx="1371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5" descr="L:\опасность\pink_arrow.gif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276120">
            <a:off x="962025" y="5526088"/>
            <a:ext cx="1371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65250" y="258763"/>
            <a:ext cx="5976938" cy="1509712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500188" y="400050"/>
            <a:ext cx="1082675" cy="122713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0" b="1" dirty="0">
                <a:solidFill>
                  <a:schemeClr val="tx1"/>
                </a:solidFill>
              </a:rPr>
              <a:t>В</a:t>
            </a:r>
          </a:p>
        </p:txBody>
      </p:sp>
      <p:pic>
        <p:nvPicPr>
          <p:cNvPr id="43014" name="Picture 2" descr="http://www.zooclub.ru/attach/25000/2515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157413"/>
            <a:ext cx="2652712" cy="284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4" descr="http://modelistam.com.ua/images/000055_red_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263" y="2379663"/>
            <a:ext cx="3151187" cy="257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17574040.wav">
            <a:hlinkClick r:id="" action="ppaction://media"/>
          </p:cNvPr>
          <p:cNvPicPr>
            <a:picLocks noChangeAspect="1"/>
          </p:cNvPicPr>
          <p:nvPr>
            <a:wavAudioFile r:embed="rId1" name="175756CE.wav"/>
          </p:nvPr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411413" y="1268413"/>
            <a:ext cx="4176712" cy="1008062"/>
          </a:xfrm>
          <a:prstGeom prst="rect">
            <a:avLst/>
          </a:prstGeom>
        </p:spPr>
        <p:txBody>
          <a:bodyPr anchor="b"/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Нет!</a:t>
            </a:r>
            <a:endParaRPr lang="ru-RU" sz="6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420938"/>
            <a:ext cx="321468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2" descr="L:\опасность\pink_arrow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4508500"/>
            <a:ext cx="1728788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979613" y="765175"/>
            <a:ext cx="4610100" cy="1368425"/>
          </a:xfrm>
          <a:prstGeom prst="rect">
            <a:avLst/>
          </a:prstGeom>
        </p:spPr>
        <p:txBody>
          <a:bodyPr anchor="b"/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Да!</a:t>
            </a:r>
            <a:endParaRPr lang="ru-RU" sz="6000" b="1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pic>
        <p:nvPicPr>
          <p:cNvPr id="45059" name="Picture 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349500"/>
            <a:ext cx="287972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3" descr="L:\опасность\pink_arrow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5445125"/>
            <a:ext cx="18732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Employee Orientation</Template>
  <TotalTime>3447</TotalTime>
  <Words>163</Words>
  <Application>Microsoft Office PowerPoint</Application>
  <PresentationFormat>Экран (4:3)</PresentationFormat>
  <Paragraphs>46</Paragraphs>
  <Slides>34</Slides>
  <Notes>0</Notes>
  <HiddenSlides>20</HiddenSlides>
  <MMClips>12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34</vt:i4>
      </vt:variant>
    </vt:vector>
  </HeadingPairs>
  <TitlesOfParts>
    <vt:vector size="37" baseType="lpstr">
      <vt:lpstr>Тема Office</vt:lpstr>
      <vt:lpstr>1_Тема Office</vt:lpstr>
      <vt:lpstr>2_Тема Office</vt:lpstr>
      <vt:lpstr>Звук мягкий или твёрдый?</vt:lpstr>
      <vt:lpstr>Звук мягкий или твёрдый?</vt:lpstr>
      <vt:lpstr>Мягкий или твёрдый?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Юлия</cp:lastModifiedBy>
  <cp:revision>115</cp:revision>
  <dcterms:created xsi:type="dcterms:W3CDTF">2008-11-21T13:20:24Z</dcterms:created>
  <dcterms:modified xsi:type="dcterms:W3CDTF">2020-05-11T09:46:35Z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5367010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