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71" r:id="rId4"/>
    <p:sldId id="275" r:id="rId5"/>
    <p:sldId id="273" r:id="rId6"/>
    <p:sldId id="269" r:id="rId7"/>
    <p:sldId id="257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1" autoAdjust="0"/>
    <p:restoredTop sz="94660"/>
  </p:normalViewPr>
  <p:slideViewPr>
    <p:cSldViewPr>
      <p:cViewPr varScale="1">
        <p:scale>
          <a:sx n="101" d="100"/>
          <a:sy n="101" d="100"/>
        </p:scale>
        <p:origin x="3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D6D5B-DB6D-4084-872E-971D31908F2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20B4B-544E-4234-A757-7F31423524C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20B4B-544E-4234-A757-7F31423524CE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535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1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535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222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98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79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2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71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063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94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34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64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17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22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83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4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45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54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96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3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A183D-0687-4D34-ACDE-99154BBB8E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B096B-2AFF-42F0-B7E2-6E8217718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32FE-2202-4065-84BE-A01099B7C58C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34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03.04.2023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1.wdp"/><Relationship Id="rId18" Type="http://schemas.openxmlformats.org/officeDocument/2006/relationships/image" Target="../media/image83.png"/><Relationship Id="rId26" Type="http://schemas.openxmlformats.org/officeDocument/2006/relationships/image" Target="../media/image88.png"/><Relationship Id="rId3" Type="http://schemas.openxmlformats.org/officeDocument/2006/relationships/image" Target="../media/image41.png"/><Relationship Id="rId21" Type="http://schemas.microsoft.com/office/2007/relationships/hdphoto" Target="../media/hdphoto14.wdp"/><Relationship Id="rId7" Type="http://schemas.openxmlformats.org/officeDocument/2006/relationships/audio" Target="../media/audio6.bin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image" Target="../media/image87.png"/><Relationship Id="rId2" Type="http://schemas.openxmlformats.org/officeDocument/2006/relationships/image" Target="../media/image40.jpeg"/><Relationship Id="rId16" Type="http://schemas.microsoft.com/office/2007/relationships/hdphoto" Target="../media/hdphoto12.wdp"/><Relationship Id="rId20" Type="http://schemas.openxmlformats.org/officeDocument/2006/relationships/image" Target="../media/image84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microsoft.com/office/2007/relationships/hdphoto" Target="../media/hdphoto10.wdp"/><Relationship Id="rId24" Type="http://schemas.microsoft.com/office/2007/relationships/hdphoto" Target="../media/hdphoto15.wdp"/><Relationship Id="rId5" Type="http://schemas.openxmlformats.org/officeDocument/2006/relationships/audio" Target="../media/audio5.bin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52.png"/><Relationship Id="rId10" Type="http://schemas.openxmlformats.org/officeDocument/2006/relationships/image" Target="../media/image78.png"/><Relationship Id="rId19" Type="http://schemas.microsoft.com/office/2007/relationships/hdphoto" Target="../media/hdphoto13.wdp"/><Relationship Id="rId4" Type="http://schemas.openxmlformats.org/officeDocument/2006/relationships/image" Target="../media/image43.png"/><Relationship Id="rId9" Type="http://schemas.microsoft.com/office/2007/relationships/hdphoto" Target="../media/hdphoto9.wdp"/><Relationship Id="rId14" Type="http://schemas.openxmlformats.org/officeDocument/2006/relationships/image" Target="../media/image80.png"/><Relationship Id="rId22" Type="http://schemas.openxmlformats.org/officeDocument/2006/relationships/image" Target="../media/image85.png"/><Relationship Id="rId27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18" Type="http://schemas.microsoft.com/office/2007/relationships/hdphoto" Target="../media/hdphoto16.wdp"/><Relationship Id="rId3" Type="http://schemas.openxmlformats.org/officeDocument/2006/relationships/image" Target="../media/image41.png"/><Relationship Id="rId21" Type="http://schemas.openxmlformats.org/officeDocument/2006/relationships/image" Target="../media/image52.png"/><Relationship Id="rId7" Type="http://schemas.openxmlformats.org/officeDocument/2006/relationships/image" Target="../media/image61.png"/><Relationship Id="rId12" Type="http://schemas.openxmlformats.org/officeDocument/2006/relationships/image" Target="../media/image93.png"/><Relationship Id="rId17" Type="http://schemas.openxmlformats.org/officeDocument/2006/relationships/image" Target="../media/image97.png"/><Relationship Id="rId2" Type="http://schemas.openxmlformats.org/officeDocument/2006/relationships/image" Target="../media/image40.jpeg"/><Relationship Id="rId16" Type="http://schemas.openxmlformats.org/officeDocument/2006/relationships/image" Target="../media/image96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bin"/><Relationship Id="rId11" Type="http://schemas.openxmlformats.org/officeDocument/2006/relationships/image" Target="../media/image56.png"/><Relationship Id="rId5" Type="http://schemas.openxmlformats.org/officeDocument/2006/relationships/image" Target="../media/image43.png"/><Relationship Id="rId15" Type="http://schemas.openxmlformats.org/officeDocument/2006/relationships/audio" Target="../media/audio5.bin"/><Relationship Id="rId10" Type="http://schemas.openxmlformats.org/officeDocument/2006/relationships/image" Target="../media/image92.png"/><Relationship Id="rId19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91.png"/><Relationship Id="rId14" Type="http://schemas.openxmlformats.org/officeDocument/2006/relationships/image" Target="../media/image95.png"/><Relationship Id="rId22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75.png"/><Relationship Id="rId18" Type="http://schemas.openxmlformats.org/officeDocument/2006/relationships/image" Target="../media/image106.png"/><Relationship Id="rId3" Type="http://schemas.openxmlformats.org/officeDocument/2006/relationships/image" Target="../media/image41.png"/><Relationship Id="rId21" Type="http://schemas.openxmlformats.org/officeDocument/2006/relationships/image" Target="../media/image52.png"/><Relationship Id="rId7" Type="http://schemas.openxmlformats.org/officeDocument/2006/relationships/audio" Target="../media/audio6.bin"/><Relationship Id="rId12" Type="http://schemas.openxmlformats.org/officeDocument/2006/relationships/image" Target="../media/image101.png"/><Relationship Id="rId17" Type="http://schemas.openxmlformats.org/officeDocument/2006/relationships/image" Target="../media/image105.png"/><Relationship Id="rId2" Type="http://schemas.openxmlformats.org/officeDocument/2006/relationships/image" Target="../media/image40.jpeg"/><Relationship Id="rId16" Type="http://schemas.openxmlformats.org/officeDocument/2006/relationships/image" Target="../media/image104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audio" Target="../media/audio5.bin"/><Relationship Id="rId5" Type="http://schemas.openxmlformats.org/officeDocument/2006/relationships/image" Target="../media/image99.png"/><Relationship Id="rId15" Type="http://schemas.openxmlformats.org/officeDocument/2006/relationships/image" Target="../media/image103.png"/><Relationship Id="rId10" Type="http://schemas.microsoft.com/office/2007/relationships/hdphoto" Target="../media/hdphoto8.wdp"/><Relationship Id="rId19" Type="http://schemas.openxmlformats.org/officeDocument/2006/relationships/image" Target="../media/image107.png"/><Relationship Id="rId4" Type="http://schemas.openxmlformats.org/officeDocument/2006/relationships/image" Target="../media/image42.png"/><Relationship Id="rId9" Type="http://schemas.openxmlformats.org/officeDocument/2006/relationships/image" Target="../media/image74.png"/><Relationship Id="rId1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3.wdp"/><Relationship Id="rId3" Type="http://schemas.openxmlformats.org/officeDocument/2006/relationships/audio" Target="../media/audio7.bin"/><Relationship Id="rId7" Type="http://schemas.openxmlformats.org/officeDocument/2006/relationships/image" Target="../media/image42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png"/><Relationship Id="rId5" Type="http://schemas.openxmlformats.org/officeDocument/2006/relationships/image" Target="../media/image98.png"/><Relationship Id="rId10" Type="http://schemas.openxmlformats.org/officeDocument/2006/relationships/image" Target="../media/image99.png"/><Relationship Id="rId4" Type="http://schemas.openxmlformats.org/officeDocument/2006/relationships/image" Target="../media/image40.jpeg"/><Relationship Id="rId9" Type="http://schemas.openxmlformats.org/officeDocument/2006/relationships/image" Target="../media/image52.png"/><Relationship Id="rId1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slide" Target="slide1.xm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11.xml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image" Target="../media/image21.png"/><Relationship Id="rId21" Type="http://schemas.openxmlformats.org/officeDocument/2006/relationships/slide" Target="slide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5" Type="http://schemas.openxmlformats.org/officeDocument/2006/relationships/slide" Target="slide12.xml"/><Relationship Id="rId2" Type="http://schemas.openxmlformats.org/officeDocument/2006/relationships/audio" Target="../media/audio3.bin"/><Relationship Id="rId16" Type="http://schemas.openxmlformats.org/officeDocument/2006/relationships/audio" Target="../media/audio4.bin"/><Relationship Id="rId20" Type="http://schemas.openxmlformats.org/officeDocument/2006/relationships/image" Target="../media/image34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36.png"/><Relationship Id="rId5" Type="http://schemas.openxmlformats.org/officeDocument/2006/relationships/image" Target="../media/image23.png"/><Relationship Id="rId15" Type="http://schemas.openxmlformats.org/officeDocument/2006/relationships/slide" Target="slide8.xml"/><Relationship Id="rId23" Type="http://schemas.openxmlformats.org/officeDocument/2006/relationships/slide" Target="slide10.xml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slide" Target="slide9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slide" Target="slide9.xml"/><Relationship Id="rId26" Type="http://schemas.microsoft.com/office/2007/relationships/hdphoto" Target="../media/hdphoto1.wdp"/><Relationship Id="rId3" Type="http://schemas.openxmlformats.org/officeDocument/2006/relationships/image" Target="../media/image22.png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openxmlformats.org/officeDocument/2006/relationships/slide" Target="slide11.xml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image" Target="../media/image21.png"/><Relationship Id="rId16" Type="http://schemas.openxmlformats.org/officeDocument/2006/relationships/image" Target="../media/image32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slide" Target="slide12.xml"/><Relationship Id="rId5" Type="http://schemas.openxmlformats.org/officeDocument/2006/relationships/image" Target="../media/image24.png"/><Relationship Id="rId15" Type="http://schemas.openxmlformats.org/officeDocument/2006/relationships/audio" Target="../media/audio4.bin"/><Relationship Id="rId23" Type="http://schemas.openxmlformats.org/officeDocument/2006/relationships/image" Target="../media/image36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slide" Target="slide8.xml"/><Relationship Id="rId22" Type="http://schemas.openxmlformats.org/officeDocument/2006/relationships/slide" Target="slide10.xml"/><Relationship Id="rId27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png"/><Relationship Id="rId18" Type="http://schemas.openxmlformats.org/officeDocument/2006/relationships/slide" Target="slide6.xml"/><Relationship Id="rId3" Type="http://schemas.openxmlformats.org/officeDocument/2006/relationships/image" Target="../media/image40.jpeg"/><Relationship Id="rId7" Type="http://schemas.openxmlformats.org/officeDocument/2006/relationships/audio" Target="../media/audio5.bin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9.png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audio" Target="../media/audio6.bin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image" Target="../media/image41.png"/><Relationship Id="rId21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40.jpeg"/><Relationship Id="rId16" Type="http://schemas.openxmlformats.org/officeDocument/2006/relationships/image" Target="../media/image61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bin"/><Relationship Id="rId11" Type="http://schemas.openxmlformats.org/officeDocument/2006/relationships/image" Target="../media/image56.png"/><Relationship Id="rId5" Type="http://schemas.openxmlformats.org/officeDocument/2006/relationships/image" Target="../media/image43.png"/><Relationship Id="rId15" Type="http://schemas.openxmlformats.org/officeDocument/2006/relationships/image" Target="../media/image60.png"/><Relationship Id="rId23" Type="http://schemas.microsoft.com/office/2007/relationships/hdphoto" Target="../media/hdphoto3.wdp"/><Relationship Id="rId10" Type="http://schemas.openxmlformats.org/officeDocument/2006/relationships/audio" Target="../media/audio5.bin"/><Relationship Id="rId19" Type="http://schemas.microsoft.com/office/2007/relationships/hdphoto" Target="../media/hdphoto2.wdp"/><Relationship Id="rId4" Type="http://schemas.openxmlformats.org/officeDocument/2006/relationships/image" Target="../media/image42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Relationship Id="rId22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8.png"/><Relationship Id="rId18" Type="http://schemas.openxmlformats.org/officeDocument/2006/relationships/image" Target="../media/image71.png"/><Relationship Id="rId26" Type="http://schemas.openxmlformats.org/officeDocument/2006/relationships/image" Target="../media/image52.png"/><Relationship Id="rId3" Type="http://schemas.openxmlformats.org/officeDocument/2006/relationships/image" Target="../media/image41.png"/><Relationship Id="rId21" Type="http://schemas.openxmlformats.org/officeDocument/2006/relationships/image" Target="../media/image73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microsoft.com/office/2007/relationships/hdphoto" Target="../media/hdphoto6.wdp"/><Relationship Id="rId25" Type="http://schemas.openxmlformats.org/officeDocument/2006/relationships/slide" Target="slide6.xml"/><Relationship Id="rId2" Type="http://schemas.openxmlformats.org/officeDocument/2006/relationships/image" Target="../media/image40.jpeg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bin"/><Relationship Id="rId11" Type="http://schemas.openxmlformats.org/officeDocument/2006/relationships/audio" Target="../media/audio5.bin"/><Relationship Id="rId24" Type="http://schemas.openxmlformats.org/officeDocument/2006/relationships/image" Target="../media/image75.png"/><Relationship Id="rId5" Type="http://schemas.openxmlformats.org/officeDocument/2006/relationships/image" Target="../media/image43.png"/><Relationship Id="rId15" Type="http://schemas.openxmlformats.org/officeDocument/2006/relationships/image" Target="../media/image69.png"/><Relationship Id="rId23" Type="http://schemas.microsoft.com/office/2007/relationships/hdphoto" Target="../media/hdphoto8.wdp"/><Relationship Id="rId10" Type="http://schemas.openxmlformats.org/officeDocument/2006/relationships/image" Target="../media/image66.gif"/><Relationship Id="rId19" Type="http://schemas.microsoft.com/office/2007/relationships/hdphoto" Target="../media/hdphoto7.wdp"/><Relationship Id="rId4" Type="http://schemas.openxmlformats.org/officeDocument/2006/relationships/image" Target="../media/image42.png"/><Relationship Id="rId9" Type="http://schemas.openxmlformats.org/officeDocument/2006/relationships/image" Target="../media/image65.png"/><Relationship Id="rId14" Type="http://schemas.microsoft.com/office/2007/relationships/hdphoto" Target="../media/hdphoto5.wdp"/><Relationship Id="rId22" Type="http://schemas.openxmlformats.org/officeDocument/2006/relationships/image" Target="../media/image74.png"/><Relationship Id="rId2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716" y="3261015"/>
            <a:ext cx="3117013" cy="3117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5" y="862513"/>
            <a:ext cx="4049704" cy="51872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716" y="2033300"/>
            <a:ext cx="1110399" cy="1517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276" y="903037"/>
            <a:ext cx="2861112" cy="1788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4587115"/>
            <a:ext cx="1234847" cy="14697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31142">
            <a:off x="2634147" y="3493472"/>
            <a:ext cx="937014" cy="937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8396" y="1755147"/>
            <a:ext cx="38161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b="1" i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Arial" panose="020B0604020202020204" pitchFamily="34" charset="0"/>
              </a:rPr>
            </a:br>
            <a:br>
              <a:rPr lang="ru-RU" sz="2400" b="1" i="1" dirty="0">
                <a:solidFill>
                  <a:srgbClr val="FF6600"/>
                </a:solidFill>
                <a:latin typeface="Foo" panose="04010000000000000000" pitchFamily="82" charset="-52"/>
                <a:ea typeface="+mj-ea"/>
                <a:cs typeface="+mj-cs"/>
              </a:rPr>
            </a:b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5073" y="2634604"/>
            <a:ext cx="2233026" cy="223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Овал 20">
            <a:hlinkClick r:id="" action="ppaction://hlinkshowjump?jump=nextslide" highlightClick="1"/>
          </p:cNvPr>
          <p:cNvSpPr/>
          <p:nvPr/>
        </p:nvSpPr>
        <p:spPr>
          <a:xfrm>
            <a:off x="1906499" y="5443610"/>
            <a:ext cx="864096" cy="817491"/>
          </a:xfrm>
          <a:prstGeom prst="ellipse">
            <a:avLst/>
          </a:prstGeom>
          <a:solidFill>
            <a:srgbClr val="EFE0A9"/>
          </a:solidFill>
          <a:ln w="76200">
            <a:solidFill>
              <a:srgbClr val="CC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CC6600"/>
                </a:solidFill>
              </a:rPr>
              <a:t>СТАРТ</a:t>
            </a:r>
          </a:p>
        </p:txBody>
      </p:sp>
      <p:sp>
        <p:nvSpPr>
          <p:cNvPr id="22" name="Овал 21">
            <a:hlinkClick r:id="" action="ppaction://hlinkshowjump?jump=nextslide" highlightClick="1"/>
          </p:cNvPr>
          <p:cNvSpPr/>
          <p:nvPr/>
        </p:nvSpPr>
        <p:spPr>
          <a:xfrm>
            <a:off x="918335" y="5443610"/>
            <a:ext cx="864096" cy="817491"/>
          </a:xfrm>
          <a:prstGeom prst="ellipse">
            <a:avLst/>
          </a:prstGeom>
          <a:solidFill>
            <a:srgbClr val="EFE0A9"/>
          </a:solidFill>
          <a:ln w="76200">
            <a:solidFill>
              <a:srgbClr val="CC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C6600"/>
                </a:solidFill>
              </a:rPr>
              <a:t>i</a:t>
            </a:r>
            <a:endParaRPr lang="ru-RU" sz="4000" b="1" dirty="0">
              <a:solidFill>
                <a:srgbClr val="CC6600"/>
              </a:solidFill>
            </a:endParaRPr>
          </a:p>
        </p:txBody>
      </p:sp>
      <p:pic>
        <p:nvPicPr>
          <p:cNvPr id="18" name="Picture 57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099" y="5388805"/>
            <a:ext cx="9699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C42CF9-B143-4FA3-8EE4-616C7D9EE606}"/>
              </a:ext>
            </a:extLst>
          </p:cNvPr>
          <p:cNvSpPr txBox="1"/>
          <p:nvPr/>
        </p:nvSpPr>
        <p:spPr>
          <a:xfrm>
            <a:off x="957876" y="1521888"/>
            <a:ext cx="39822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</a:rPr>
              <a:t>Интерактивная игра по развитию речи 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«Вместе с Машей»</a:t>
            </a:r>
          </a:p>
        </p:txBody>
      </p:sp>
    </p:spTree>
    <p:extLst>
      <p:ext uri="{BB962C8B-B14F-4D97-AF65-F5344CB8AC3E}">
        <p14:creationId xmlns:p14="http://schemas.microsoft.com/office/powerpoint/2010/main" val="3176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3999" cy="68853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02" y="740030"/>
            <a:ext cx="5510035" cy="48245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64" y="1091507"/>
            <a:ext cx="4190476" cy="3530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5102" y="2306467"/>
            <a:ext cx="1213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prstClr val="white">
                    <a:lumMod val="50000"/>
                  </a:prstClr>
                </a:solidFill>
              </a:rPr>
              <a:t>«Ж»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3415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>
            <a:hlinkClick r:id="" action="ppaction://noaction">
              <a:snd r:embed="rId5" name="нет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18649"/>
            <a:ext cx="1008112" cy="895352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678741"/>
            <a:ext cx="580262" cy="1115235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1" y="1825933"/>
            <a:ext cx="965473" cy="965473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3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9659">
            <a:off x="1186145" y="3991328"/>
            <a:ext cx="750711" cy="747235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1185">
            <a:off x="268957" y="3941225"/>
            <a:ext cx="1217439" cy="10111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3290">
            <a:off x="5486790" y="2610750"/>
            <a:ext cx="407186" cy="7825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1185">
            <a:off x="3241548" y="2745059"/>
            <a:ext cx="852295" cy="7078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3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9659">
            <a:off x="4898340" y="1536326"/>
            <a:ext cx="691636" cy="6884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08" y="1557638"/>
            <a:ext cx="789988" cy="789988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5" name="нет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15" y="1969815"/>
            <a:ext cx="813313" cy="594681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5" name="нет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9" y="3002045"/>
            <a:ext cx="919767" cy="749610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00" y="2791406"/>
            <a:ext cx="449203" cy="10614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31" y="3331984"/>
            <a:ext cx="337901" cy="798475"/>
          </a:xfrm>
          <a:prstGeom prst="rect">
            <a:avLst/>
          </a:prstGeom>
        </p:spPr>
      </p:pic>
      <p:pic>
        <p:nvPicPr>
          <p:cNvPr id="32" name="Picture 5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0" y="5797753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2786058"/>
            <a:ext cx="2981391" cy="27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3999" cy="68853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02" y="740030"/>
            <a:ext cx="5510035" cy="4824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15308"/>
            <a:ext cx="3290563" cy="32905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64" y="1091507"/>
            <a:ext cx="4190476" cy="3530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0444" y="2306468"/>
            <a:ext cx="1122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prstClr val="white">
                    <a:lumMod val="50000"/>
                  </a:prstClr>
                </a:solidFill>
              </a:rPr>
              <a:t>«Ц»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3415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" y="615741"/>
            <a:ext cx="951531" cy="951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25529"/>
            <a:ext cx="807515" cy="807515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6930">
            <a:off x="275601" y="1765828"/>
            <a:ext cx="798959" cy="7747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6930">
            <a:off x="5378700" y="2688814"/>
            <a:ext cx="655912" cy="63603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70" y="4013151"/>
            <a:ext cx="920677" cy="9206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045">
            <a:off x="4774400" y="1448814"/>
            <a:ext cx="839636" cy="839636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08857"/>
            <a:ext cx="1403648" cy="9354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010">
            <a:off x="4119868" y="3266267"/>
            <a:ext cx="1182912" cy="788300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74" y="2803528"/>
            <a:ext cx="1110658" cy="12111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26" y="1401168"/>
            <a:ext cx="1110658" cy="1211155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15" name="нет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3" y="1597638"/>
            <a:ext cx="931906" cy="1139351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15" name="нет.wav"/>
            </a:hlinkClick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294" l="1064" r="96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6" y="2890448"/>
            <a:ext cx="580588" cy="901533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15" name="нет.wav"/>
            </a:hlinkClick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11222">
            <a:off x="409011" y="4051127"/>
            <a:ext cx="764542" cy="764542"/>
          </a:xfrm>
          <a:prstGeom prst="rect">
            <a:avLst/>
          </a:prstGeom>
        </p:spPr>
      </p:pic>
      <p:pic>
        <p:nvPicPr>
          <p:cNvPr id="31" name="Picture 5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0" y="5797753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2790" y="2071678"/>
            <a:ext cx="2491210" cy="30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3999" cy="68853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02" y="740030"/>
            <a:ext cx="5510035" cy="4824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15308"/>
            <a:ext cx="3290563" cy="3290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786578" y="1857364"/>
            <a:ext cx="2131680" cy="23685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64" y="1091507"/>
            <a:ext cx="4190476" cy="3530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0255" y="2306468"/>
            <a:ext cx="1263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prstClr val="white">
                    <a:lumMod val="50000"/>
                  </a:prstClr>
                </a:solidFill>
              </a:rPr>
              <a:t>«Щ»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3415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0" y="754649"/>
            <a:ext cx="1010205" cy="836032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69" b="8978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5" y="1704678"/>
            <a:ext cx="1080120" cy="986510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11" name="нет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65" y="3898854"/>
            <a:ext cx="511537" cy="902712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5" y="2866688"/>
            <a:ext cx="841276" cy="8412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14" y="2655271"/>
            <a:ext cx="841276" cy="8412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69" b="8978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32" y="1599866"/>
            <a:ext cx="790220" cy="7217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42" y="2644479"/>
            <a:ext cx="909642" cy="752807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1" y="2897201"/>
            <a:ext cx="850788" cy="7039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5" y="3355968"/>
            <a:ext cx="850788" cy="703992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7" name="да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0" y="3784640"/>
            <a:ext cx="1101435" cy="9824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52" y="1569357"/>
            <a:ext cx="772444" cy="689021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11" name="нет.wav"/>
            </a:hlinkClick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81" y="1743133"/>
            <a:ext cx="695094" cy="827331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11" name="нет.wav"/>
            </a:hlinkClick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60" y="851755"/>
            <a:ext cx="776396" cy="641820"/>
          </a:xfrm>
          <a:prstGeom prst="rect">
            <a:avLst/>
          </a:prstGeom>
        </p:spPr>
      </p:pic>
      <p:pic>
        <p:nvPicPr>
          <p:cNvPr id="33" name="Picture 5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97753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9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3999" cy="68853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0892" y="4143380"/>
            <a:ext cx="1965330" cy="24028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098" y="1169368"/>
            <a:ext cx="5688632" cy="5688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916" y="3567437"/>
            <a:ext cx="3290563" cy="3290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8424" y="3415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3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97753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012320" y="2428868"/>
            <a:ext cx="2131680" cy="23685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570" y="2428868"/>
            <a:ext cx="2143140" cy="34725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1934" y="2643182"/>
            <a:ext cx="1833225" cy="360430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4408697"/>
            <a:ext cx="1785950" cy="24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аграда маше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716" y="3261015"/>
            <a:ext cx="3117013" cy="3117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5" y="862513"/>
            <a:ext cx="4049704" cy="51872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716" y="2033300"/>
            <a:ext cx="1110399" cy="1517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276" y="903037"/>
            <a:ext cx="2861112" cy="1788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4587115"/>
            <a:ext cx="1234847" cy="14697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31142">
            <a:off x="2634147" y="3493472"/>
            <a:ext cx="937014" cy="937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8396" y="1755147"/>
            <a:ext cx="38161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99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b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Foo" panose="04010000000000000000" pitchFamily="82" charset="-52"/>
                <a:ea typeface="+mn-ea"/>
                <a:cs typeface="+mn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5073" y="2634604"/>
            <a:ext cx="2233026" cy="223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Овал 20">
            <a:hlinkClick r:id="" action="ppaction://hlinkshowjump?jump=nextslide" highlightClick="1"/>
          </p:cNvPr>
          <p:cNvSpPr/>
          <p:nvPr/>
        </p:nvSpPr>
        <p:spPr>
          <a:xfrm>
            <a:off x="1906499" y="5443610"/>
            <a:ext cx="864096" cy="817491"/>
          </a:xfrm>
          <a:prstGeom prst="ellipse">
            <a:avLst/>
          </a:prstGeom>
          <a:solidFill>
            <a:srgbClr val="EFE0A9"/>
          </a:solidFill>
          <a:ln w="76200">
            <a:solidFill>
              <a:srgbClr val="CC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СТАРТ</a:t>
            </a:r>
          </a:p>
        </p:txBody>
      </p:sp>
      <p:pic>
        <p:nvPicPr>
          <p:cNvPr id="18" name="Picture 5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099" y="5388805"/>
            <a:ext cx="9699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C42CF9-B143-4FA3-8EE4-616C7D9EE606}"/>
              </a:ext>
            </a:extLst>
          </p:cNvPr>
          <p:cNvSpPr txBox="1"/>
          <p:nvPr/>
        </p:nvSpPr>
        <p:spPr>
          <a:xfrm>
            <a:off x="1001096" y="1305501"/>
            <a:ext cx="39822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Цель игры: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правильного произношения автоматизации   звуков в словах, 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фонетического слуха, развитие внимания, памяти.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80070"/>
            <a:ext cx="4848225" cy="6097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2529" y="3186246"/>
            <a:ext cx="3695564" cy="3695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253" y="1049224"/>
            <a:ext cx="5688632" cy="5688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888" y="3139565"/>
            <a:ext cx="3031416" cy="359829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58707" flipH="1">
            <a:off x="1115520" y="1570776"/>
            <a:ext cx="2376330" cy="232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283" y="2175801"/>
            <a:ext cx="896495" cy="89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441028"/>
      </p:ext>
    </p:extLst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делай школу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80070"/>
            <a:ext cx="4848225" cy="609786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5610" y="2348850"/>
            <a:ext cx="2882900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630" y="0"/>
            <a:ext cx="4078287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504" y="980660"/>
            <a:ext cx="15065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619884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1406 [Wav_Library_Net]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716" y="3261015"/>
            <a:ext cx="3117013" cy="3117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5" y="862513"/>
            <a:ext cx="4049704" cy="51872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678" y="1880149"/>
            <a:ext cx="1295270" cy="1770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276" y="903037"/>
            <a:ext cx="2861112" cy="1788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4587115"/>
            <a:ext cx="1234847" cy="14697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13273">
            <a:off x="2818785" y="3567228"/>
            <a:ext cx="764542" cy="76454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5073" y="2634604"/>
            <a:ext cx="2233026" cy="223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27" y="1221502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14" y="2601212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35" y="1224362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64" y="2601212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381" y="1227221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27" y="2589546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9"/>
          <p:cNvGrpSpPr/>
          <p:nvPr/>
        </p:nvGrpSpPr>
        <p:grpSpPr>
          <a:xfrm>
            <a:off x="4480331" y="563304"/>
            <a:ext cx="2889481" cy="2824347"/>
            <a:chOff x="4480331" y="563304"/>
            <a:chExt cx="2889481" cy="2824347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3630">
              <a:off x="4480331" y="563304"/>
              <a:ext cx="2889481" cy="2824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911013" y="1333093"/>
              <a:ext cx="20281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ВЫБЕРИ ГЕРОЯ, </a:t>
              </a:r>
              <a:b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</a:br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ВМЕСТЕ С КОТОРЫМ</a:t>
              </a:r>
            </a:p>
            <a:p>
              <a:pPr algn="ctr"/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МАША БУДЕТ </a:t>
              </a:r>
            </a:p>
            <a:p>
              <a:pPr algn="ctr"/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ВЫПОЛНЯТЬ </a:t>
              </a:r>
            </a:p>
            <a:p>
              <a:pPr algn="ctr"/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ЗАДАНИЯ!</a:t>
              </a:r>
            </a:p>
          </p:txBody>
        </p:sp>
      </p:grpSp>
      <p:pic>
        <p:nvPicPr>
          <p:cNvPr id="7" name="Рисунок 6">
            <a:hlinkClick r:id="rId15" action="ppaction://hlinksldjump">
              <a:snd r:embed="rId16" name="школьный звонок (online-audio-converter.com).wav"/>
            </a:hlinkClick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36" y="2755146"/>
            <a:ext cx="844114" cy="831956"/>
          </a:xfrm>
          <a:prstGeom prst="rect">
            <a:avLst/>
          </a:prstGeom>
        </p:spPr>
      </p:pic>
      <p:pic>
        <p:nvPicPr>
          <p:cNvPr id="8" name="Рисунок 7">
            <a:hlinkClick r:id="rId13" action="ppaction://hlinksldjump">
              <a:snd r:embed="rId16" name="школьный звонок (online-audio-converter.com)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36" y="1415663"/>
            <a:ext cx="635776" cy="777301"/>
          </a:xfrm>
          <a:prstGeom prst="rect">
            <a:avLst/>
          </a:prstGeom>
        </p:spPr>
      </p:pic>
      <p:pic>
        <p:nvPicPr>
          <p:cNvPr id="12" name="Рисунок 11">
            <a:hlinkClick r:id="rId19" action="ppaction://hlinksldjump">
              <a:snd r:embed="rId16" name="школьный звонок (online-audio-converter.com).wav"/>
            </a:hlinkClick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48" y="2687623"/>
            <a:ext cx="546745" cy="885891"/>
          </a:xfrm>
          <a:prstGeom prst="rect">
            <a:avLst/>
          </a:prstGeom>
        </p:spPr>
      </p:pic>
      <p:pic>
        <p:nvPicPr>
          <p:cNvPr id="13" name="Рисунок 12">
            <a:hlinkClick r:id="rId21" action="ppaction://hlinksldjump">
              <a:snd r:embed="rId16" name="школьный звонок (online-audio-converter.com).wav"/>
            </a:hlinkClick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64" y="1359106"/>
            <a:ext cx="507376" cy="890414"/>
          </a:xfrm>
          <a:prstGeom prst="rect">
            <a:avLst/>
          </a:prstGeom>
        </p:spPr>
      </p:pic>
      <p:pic>
        <p:nvPicPr>
          <p:cNvPr id="15" name="Рисунок 14">
            <a:hlinkClick r:id="rId23" action="ppaction://hlinksldjump">
              <a:snd r:embed="rId16" name="школьный звонок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4" t="24831"/>
          <a:stretch/>
        </p:blipFill>
        <p:spPr>
          <a:xfrm>
            <a:off x="3915488" y="2650502"/>
            <a:ext cx="507376" cy="936600"/>
          </a:xfrm>
          <a:prstGeom prst="rect">
            <a:avLst/>
          </a:prstGeom>
        </p:spPr>
      </p:pic>
      <p:pic>
        <p:nvPicPr>
          <p:cNvPr id="3" name="Рисунок 2">
            <a:hlinkClick r:id="rId25" action="ppaction://hlinksldjump">
              <a:snd r:embed="rId16" name="школьный звонок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54583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43" t="13576" r="3805"/>
          <a:stretch/>
        </p:blipFill>
        <p:spPr>
          <a:xfrm>
            <a:off x="1547664" y="1491529"/>
            <a:ext cx="537471" cy="62556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23" y="1992765"/>
            <a:ext cx="745976" cy="1193561"/>
          </a:xfrm>
          <a:prstGeom prst="rect">
            <a:avLst/>
          </a:prstGeom>
        </p:spPr>
      </p:pic>
      <p:pic>
        <p:nvPicPr>
          <p:cNvPr id="2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97" y="5797753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7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жно и поучиться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716" y="3261015"/>
            <a:ext cx="3117013" cy="3117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5" y="862513"/>
            <a:ext cx="4049704" cy="51872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678" y="1880149"/>
            <a:ext cx="1295270" cy="1770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276" y="903037"/>
            <a:ext cx="2861112" cy="1788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4587115"/>
            <a:ext cx="1234847" cy="14697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13273">
            <a:off x="2818785" y="3567228"/>
            <a:ext cx="764542" cy="76454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5073" y="2634604"/>
            <a:ext cx="2233026" cy="223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27" y="1221502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14" y="2601212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35" y="1224362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64" y="2601212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381" y="1227221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27" y="2589546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9"/>
          <p:cNvGrpSpPr/>
          <p:nvPr/>
        </p:nvGrpSpPr>
        <p:grpSpPr>
          <a:xfrm>
            <a:off x="4480331" y="563304"/>
            <a:ext cx="2889481" cy="2824347"/>
            <a:chOff x="4480331" y="563304"/>
            <a:chExt cx="2889481" cy="2824347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3630">
              <a:off x="4480331" y="563304"/>
              <a:ext cx="2889481" cy="2824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911013" y="1333093"/>
              <a:ext cx="20281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ВЫБЕРИ ГЕРОЯ, </a:t>
              </a:r>
              <a:b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</a:br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ВМЕСТЕ С КОТОРЫМ</a:t>
              </a:r>
            </a:p>
            <a:p>
              <a:pPr algn="ctr"/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МАША БУДЕТ </a:t>
              </a:r>
            </a:p>
            <a:p>
              <a:pPr algn="ctr"/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ВЫПОЛНЯТЬ </a:t>
              </a:r>
            </a:p>
            <a:p>
              <a:pPr algn="ctr"/>
              <a:r>
                <a:rPr lang="ru-RU" sz="1200" b="1" i="1" dirty="0">
                  <a:solidFill>
                    <a:srgbClr val="993300"/>
                  </a:solidFill>
                  <a:latin typeface="Arial Black" panose="020B0A04020102020204" pitchFamily="34" charset="0"/>
                </a:rPr>
                <a:t>ЗАДАНИЕ!</a:t>
              </a:r>
            </a:p>
          </p:txBody>
        </p:sp>
      </p:grpSp>
      <p:pic>
        <p:nvPicPr>
          <p:cNvPr id="7" name="Рисунок 6">
            <a:hlinkClick r:id="rId14" action="ppaction://hlinksldjump">
              <a:snd r:embed="rId15" name="школьный звонок (online-audio-converter.com)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36" y="2755146"/>
            <a:ext cx="844114" cy="831956"/>
          </a:xfrm>
          <a:prstGeom prst="rect">
            <a:avLst/>
          </a:prstGeom>
        </p:spPr>
      </p:pic>
      <p:pic>
        <p:nvPicPr>
          <p:cNvPr id="8" name="Рисунок 7">
            <a:hlinkClick r:id="rId12" action="ppaction://hlinksldjump">
              <a:snd r:embed="rId15" name="школьный звонок (online-audio-converter.com).wav"/>
            </a:hlinkClick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36" y="1415663"/>
            <a:ext cx="635776" cy="777301"/>
          </a:xfrm>
          <a:prstGeom prst="rect">
            <a:avLst/>
          </a:prstGeom>
        </p:spPr>
      </p:pic>
      <p:pic>
        <p:nvPicPr>
          <p:cNvPr id="12" name="Рисунок 11">
            <a:hlinkClick r:id="rId18" action="ppaction://hlinksldjump">
              <a:snd r:embed="rId15" name="школьный звонок (online-audio-converter.com).wav"/>
            </a:hlinkClick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48" y="2687623"/>
            <a:ext cx="546745" cy="885891"/>
          </a:xfrm>
          <a:prstGeom prst="rect">
            <a:avLst/>
          </a:prstGeom>
        </p:spPr>
      </p:pic>
      <p:pic>
        <p:nvPicPr>
          <p:cNvPr id="13" name="Рисунок 12">
            <a:hlinkClick r:id="rId20" action="ppaction://hlinksldjump">
              <a:snd r:embed="rId15" name="школьный звонок (online-audio-converter.com).wav"/>
            </a:hlinkClick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64" y="1359106"/>
            <a:ext cx="507376" cy="890414"/>
          </a:xfrm>
          <a:prstGeom prst="rect">
            <a:avLst/>
          </a:prstGeom>
        </p:spPr>
      </p:pic>
      <p:pic>
        <p:nvPicPr>
          <p:cNvPr id="15" name="Рисунок 14">
            <a:hlinkClick r:id="rId22" action="ppaction://hlinksldjump">
              <a:snd r:embed="rId15" name="школьный звонок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4" t="24831"/>
          <a:stretch/>
        </p:blipFill>
        <p:spPr>
          <a:xfrm>
            <a:off x="3915488" y="2650502"/>
            <a:ext cx="507376" cy="936600"/>
          </a:xfrm>
          <a:prstGeom prst="rect">
            <a:avLst/>
          </a:prstGeom>
        </p:spPr>
      </p:pic>
      <p:pic>
        <p:nvPicPr>
          <p:cNvPr id="3" name="Рисунок 2">
            <a:hlinkClick r:id="rId24" action="ppaction://hlinksldjump">
              <a:snd r:embed="rId15" name="школьный звонок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54583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43" t="13576" r="3805"/>
          <a:stretch/>
        </p:blipFill>
        <p:spPr>
          <a:xfrm>
            <a:off x="1547664" y="1491529"/>
            <a:ext cx="537471" cy="625567"/>
          </a:xfrm>
          <a:prstGeom prst="rect">
            <a:avLst/>
          </a:prstGeom>
        </p:spPr>
      </p:pic>
      <p:pic>
        <p:nvPicPr>
          <p:cNvPr id="27" name="Picture 2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97" y="5797753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97" y="5797753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3999" cy="68853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02" y="740030"/>
            <a:ext cx="5510035" cy="4824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15308"/>
            <a:ext cx="3290563" cy="32905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64" y="1091507"/>
            <a:ext cx="4190476" cy="3530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0444" y="2306468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>
                    <a:lumMod val="50000"/>
                  </a:schemeClr>
                </a:solidFill>
              </a:rPr>
              <a:t>«С»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3415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6" name="Рисунок 15">
            <a:hlinkClick r:id="" action="ppaction://noaction">
              <a:snd r:embed="rId7" name="нет.wav"/>
            </a:hlinkClick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4" t="24831"/>
          <a:stretch/>
        </p:blipFill>
        <p:spPr>
          <a:xfrm>
            <a:off x="1403648" y="4113459"/>
            <a:ext cx="625888" cy="1155369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9" name="да.wav"/>
            </a:hlinkClick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49" y="638193"/>
            <a:ext cx="774143" cy="1058053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9" name="да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8" y="1952884"/>
            <a:ext cx="940691" cy="839212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9" name="да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59" y="740030"/>
            <a:ext cx="767043" cy="764683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9" name="да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8" y="2927400"/>
            <a:ext cx="1020235" cy="1003001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7" name="нет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94" y="1879020"/>
            <a:ext cx="740343" cy="798931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9" name="да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7" y="4167007"/>
            <a:ext cx="1027305" cy="1048271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7" name="нет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15" y="3034414"/>
            <a:ext cx="1112378" cy="92805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645" y="1555551"/>
            <a:ext cx="624503" cy="85353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63" y="2609011"/>
            <a:ext cx="767043" cy="76468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04" y="1472667"/>
            <a:ext cx="834380" cy="74436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50" y="3320613"/>
            <a:ext cx="759703" cy="74687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84" y="2659950"/>
            <a:ext cx="821721" cy="838491"/>
          </a:xfrm>
          <a:prstGeom prst="rect">
            <a:avLst/>
          </a:prstGeom>
        </p:spPr>
      </p:pic>
      <p:pic>
        <p:nvPicPr>
          <p:cNvPr id="41" name="Picture 5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0" y="5762979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1785926"/>
            <a:ext cx="5065818" cy="392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3999" cy="68853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02" y="740030"/>
            <a:ext cx="5510035" cy="4824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15308"/>
            <a:ext cx="3290563" cy="32905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64" y="1091507"/>
            <a:ext cx="4190476" cy="3530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0444" y="2306468"/>
            <a:ext cx="10759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prstClr val="white">
                    <a:lumMod val="50000"/>
                  </a:prstClr>
                </a:solidFill>
              </a:rPr>
              <a:t>«Ч»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3415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361" y="822129"/>
            <a:ext cx="959624" cy="1054296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9" y="4179387"/>
            <a:ext cx="594777" cy="951642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8" y="2280179"/>
            <a:ext cx="1135541" cy="576407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10" name="нет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57" y="1970773"/>
            <a:ext cx="920677" cy="920677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8" y="3075909"/>
            <a:ext cx="1201316" cy="9790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18655"/>
            <a:ext cx="864096" cy="7042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0355" y="2580306"/>
            <a:ext cx="735574" cy="8081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60" y="2585527"/>
            <a:ext cx="501826" cy="8029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5892"/>
            <a:ext cx="1043652" cy="529763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10" name="нет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57" y="3084250"/>
            <a:ext cx="951531" cy="951531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21" y="1117084"/>
            <a:ext cx="627981" cy="6260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11" y="3356921"/>
            <a:ext cx="627981" cy="626049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10" name="нет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63" y="4343162"/>
            <a:ext cx="946296" cy="709722"/>
          </a:xfrm>
          <a:prstGeom prst="rect">
            <a:avLst/>
          </a:prstGeom>
        </p:spPr>
      </p:pic>
      <p:pic>
        <p:nvPicPr>
          <p:cNvPr id="29" name="Picture 5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0" y="5797753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3702" y="1500174"/>
            <a:ext cx="2160239" cy="42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3999" cy="68853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02" y="740030"/>
            <a:ext cx="5510035" cy="4824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15308"/>
            <a:ext cx="3290563" cy="32905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64" y="1091507"/>
            <a:ext cx="4190476" cy="3530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5866" y="2306468"/>
            <a:ext cx="1252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prstClr val="white">
                    <a:lumMod val="50000"/>
                  </a:prstClr>
                </a:solidFill>
              </a:rPr>
              <a:t>«Ш»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3415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684129" cy="1068952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5" y="4117470"/>
            <a:ext cx="1218483" cy="1218483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">
            <a:off x="1366949" y="2997162"/>
            <a:ext cx="591836" cy="83629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11" name="нет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16392"/>
            <a:ext cx="720080" cy="845496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81" y="1632179"/>
            <a:ext cx="712686" cy="788951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6" name="да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1" y="1635059"/>
            <a:ext cx="682596" cy="9913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3415308"/>
            <a:ext cx="432048" cy="675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91" y="1632179"/>
            <a:ext cx="524282" cy="5803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06" y="2626379"/>
            <a:ext cx="543232" cy="7889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">
            <a:off x="3708731" y="1645453"/>
            <a:ext cx="474268" cy="6701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58" y="2680281"/>
            <a:ext cx="755708" cy="755708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11" name="нет.wav"/>
            </a:hlinkClick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569" b="8978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" y="2980597"/>
            <a:ext cx="1080120" cy="986510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11" name="нет.wav"/>
            </a:hlinkClick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2" y="4249814"/>
            <a:ext cx="841276" cy="841276"/>
          </a:xfrm>
          <a:prstGeom prst="rect">
            <a:avLst/>
          </a:prstGeom>
        </p:spPr>
      </p:pic>
      <p:pic>
        <p:nvPicPr>
          <p:cNvPr id="31" name="Picture 5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0" y="5797753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208" y="1916832"/>
            <a:ext cx="253365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80</Words>
  <Application>Microsoft Office PowerPoint</Application>
  <PresentationFormat>Экран (4:3)</PresentationFormat>
  <Paragraphs>25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Calibri</vt:lpstr>
      <vt:lpstr>Foo</vt:lpstr>
      <vt:lpstr>Monotype Corsiva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Танечка</dc:creator>
  <cp:lastModifiedBy>1</cp:lastModifiedBy>
  <cp:revision>25</cp:revision>
  <dcterms:created xsi:type="dcterms:W3CDTF">2023-02-07T10:29:54Z</dcterms:created>
  <dcterms:modified xsi:type="dcterms:W3CDTF">2023-04-03T06:26:32Z</dcterms:modified>
</cp:coreProperties>
</file>