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90A7-D607-4BF2-A8A6-46400D48C32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1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ПОМОГИ ЛУНТИКУ СОБАТЬ БУКЕТ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Ермакова Галина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НАМЫЛЬ РУКИ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ОТКРОЙ КРАН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СМОЙ МЫЛО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ВЫКЛЮЧИ КРАН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ЗАСУЧИ РУКАВА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75656" y="2391373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Помой руки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0162 L -0.50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504 0.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504 0.1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0.1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244277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ВСКИПЯТИ ВОДУ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50077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НАЛИТЬ В ЧАШКУ ЗАВАРКУ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8275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ДОБАВИТЬ КИПЯТОК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5550" y="30129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ПОЛОЖИТЬ САХАР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5550" y="3800365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РАЗМЕШАТЬ ЛОЖЕЧКОЙ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19672" y="2504728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Завари чай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9601 -0.1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504 0.1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5099 -0.23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0643 0.1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49844 0.1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10+4=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15+7=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6426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25+25=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50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18-5=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20-11=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7319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25+15=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66825"/>
            <a:ext cx="39322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pic>
        <p:nvPicPr>
          <p:cNvPr id="14340" name="Picture 4" descr="http://900igr.net/up/datas/55152/0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9142" r="1786" b="22445"/>
          <a:stretch/>
        </p:blipFill>
        <p:spPr bwMode="auto">
          <a:xfrm>
            <a:off x="108721" y="1340768"/>
            <a:ext cx="8860971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1232756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7404" y="917104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Синие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и синие  предметы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208/236950/hello_html_71e632ef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85" r="-1870" b="19571"/>
          <a:stretch/>
        </p:blipFill>
        <p:spPr bwMode="auto">
          <a:xfrm>
            <a:off x="1331775" y="1853208"/>
            <a:ext cx="6876189" cy="33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974910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1668252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продукты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Создать рисунок «Весенний букет» в графическом редакторе </a:t>
            </a:r>
            <a:r>
              <a:rPr lang="en-US" dirty="0" smtClean="0"/>
              <a:t>Tux Paint.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745596/7ef178b5-0267-496c-99db-9183cf6ddf6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4039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211960" y="0"/>
            <a:ext cx="3888432" cy="23762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ПРИВЕТ! МЕНЯ ЗОВУТ ЛУНТИК. ПОМОГА МНЕ СОБРАТЬ ЦВЕТЫ. ВЫПОЛНЯЙ ЗАДАНИЕ ВМЕСТЕ СО МНОЙ.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ПОМОЩЬ!!!</a:t>
            </a:r>
            <a:endParaRPr lang="ru-RU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4363536" cy="46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media.istockphoto.com/photos/bunch-of-daisies-picture-id1850031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752">
            <a:off x="2505868" y="1462863"/>
            <a:ext cx="2385939" cy="2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pic>
        <p:nvPicPr>
          <p:cNvPr id="2050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8095" r="21786" b="51270"/>
          <a:stretch/>
        </p:blipFill>
        <p:spPr bwMode="auto">
          <a:xfrm>
            <a:off x="1907701" y="1282349"/>
            <a:ext cx="5584371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шутка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7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ПОДВАЛ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50888" r="17851" b="14985"/>
          <a:stretch/>
        </p:blipFill>
        <p:spPr bwMode="auto">
          <a:xfrm>
            <a:off x="1647934" y="1561051"/>
            <a:ext cx="5704115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ХОМЯК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s://ds04.infourok.ru/uploads/ex/085e/0004fde5-0f3bbe3e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36434" r="17143" b="25312"/>
          <a:stretch/>
        </p:blipFill>
        <p:spPr bwMode="auto">
          <a:xfrm>
            <a:off x="1554020" y="1412776"/>
            <a:ext cx="6030686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УЧЕНИК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s://ds05.infourok.ru/uploads/ex/07a3/0003286a-41f09e94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4205" r="3757" b="10415"/>
          <a:stretch/>
        </p:blipFill>
        <p:spPr bwMode="auto">
          <a:xfrm>
            <a:off x="2395736" y="1484784"/>
            <a:ext cx="4208512" cy="26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КЛЁН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s://avatars.mds.yandex.net/get-pdb/1514218/8b56eb6b-f673-4302-a3b5-f27dde5972fc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9930" r="62073" b="14969"/>
          <a:stretch/>
        </p:blipFill>
        <p:spPr bwMode="auto">
          <a:xfrm rot="5400000">
            <a:off x="3385457" y="685935"/>
            <a:ext cx="2514600" cy="42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ЦВЕТОЧЕК ТВОЙ!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ОТРЕЖЬ КУСОК ХЛЕБА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НОЖ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ХЛЕБ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КОЛБАСУ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ОТРЕЖЬ КОЛБАСУ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47664" y="2724907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ПРИГОТОВЬ БУТЕРБРОД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9601 -0.2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-0.23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82 0.1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038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141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ПОМОГИ ЛУНТИКУ СОБАТЬ БУКЕТ</vt:lpstr>
      <vt:lpstr>Презентация PowerPoint</vt:lpstr>
      <vt:lpstr>Отгадай ребусы</vt:lpstr>
      <vt:lpstr>Отгадай ребусы</vt:lpstr>
      <vt:lpstr>Отгадай ребусы</vt:lpstr>
      <vt:lpstr>Отгадай ребусы</vt:lpstr>
      <vt:lpstr>Отгадай ребусы</vt:lpstr>
      <vt:lpstr>ПЕРВЫЙ ЦВЕТОЧЕК ТВОЙ!</vt:lpstr>
      <vt:lpstr>ПОРЯДОК ДЕЙСТВИЙ</vt:lpstr>
      <vt:lpstr>ПОРЯДОК ДЕЙСТВИЙ</vt:lpstr>
      <vt:lpstr>ПОРЯДОК ДЕЙСТВИЙ</vt:lpstr>
      <vt:lpstr>Молодец!</vt:lpstr>
      <vt:lpstr> </vt:lpstr>
      <vt:lpstr> </vt:lpstr>
      <vt:lpstr>Молодец!</vt:lpstr>
      <vt:lpstr>множества</vt:lpstr>
      <vt:lpstr>множества</vt:lpstr>
      <vt:lpstr>Молодец!</vt:lpstr>
      <vt:lpstr>Создать рисунок «Весенний букет» в графическом редакторе Tux Paint.</vt:lpstr>
      <vt:lpstr>Презентация PowerPoint</vt:lpstr>
      <vt:lpstr>СПАСИБО ЗА ПОМОЩЬ!!!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ЛУНТИКУ СОБАТЬ БУКЕТ</dc:title>
  <dc:creator>alexey ermakov</dc:creator>
  <cp:lastModifiedBy>alexey ermakov</cp:lastModifiedBy>
  <cp:revision>6</cp:revision>
  <dcterms:created xsi:type="dcterms:W3CDTF">2020-05-13T15:59:10Z</dcterms:created>
  <dcterms:modified xsi:type="dcterms:W3CDTF">2020-05-13T17:00:18Z</dcterms:modified>
</cp:coreProperties>
</file>