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66FF33"/>
    <a:srgbClr val="0000FF"/>
    <a:srgbClr val="990000"/>
    <a:srgbClr val="0099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4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3FD55-4691-4609-AFAE-3432AA029F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6CA59-1066-4036-8C76-8719EAD437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E48C0-23F9-4F67-BCDF-8C1EB5033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6527B5-F545-42DC-83B7-608D1E061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4BC01-A97D-41E6-8C7C-3DFF3D6E86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FE11C-4116-41E2-A5AB-A91DBDC594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E4206-1E89-4E7C-9F35-D4240316E6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65BD0-2727-42FC-86AD-B7BA057B70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47A42-6C94-4D89-B003-3B91FA89EC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46484-1256-4F63-BDE3-12EF9C36A6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F5BD1-BD78-4490-8C19-B6D2B0B6D4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BD012-C90C-47E1-BC08-4C5EF4D7B7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D983FA-0557-4D2F-AFED-990BBAA63A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рисунки\коней\84189494_large_61319cd105d20c5c2b0d44037ecc5bd1.jpg"/>
          <p:cNvPicPr>
            <a:picLocks noChangeAspect="1" noChangeArrowheads="1"/>
          </p:cNvPicPr>
          <p:nvPr/>
        </p:nvPicPr>
        <p:blipFill>
          <a:blip r:embed="rId2"/>
          <a:srcRect l="6683" r="644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2" descr="http://www.odessa360.net/person/058_Chukovski/01_about/person_58_Chukovski_pi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4063749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71628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 гостях у дедушки Корнея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800600" y="50292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Подготовила воспитатель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Можнова</a:t>
            </a:r>
            <a:r>
              <a:rPr lang="ru-RU" b="1" dirty="0" smtClean="0">
                <a:solidFill>
                  <a:srgbClr val="FF0000"/>
                </a:solidFill>
              </a:rPr>
              <a:t> Наталья Викторовна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4800600" y="1600200"/>
            <a:ext cx="373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03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Мои рисунки\коней\set_34-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194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рисунки\коней\1256751553_0lik.ru_0fa0044bbff8.jpg"/>
          <p:cNvPicPr>
            <a:picLocks noChangeAspect="1" noChangeArrowheads="1"/>
          </p:cNvPicPr>
          <p:nvPr/>
        </p:nvPicPr>
        <p:blipFill>
          <a:blip r:embed="rId2"/>
          <a:srcRect r="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7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8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2819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2766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7338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4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1910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5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6482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6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5105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1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3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4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6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3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8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9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" name="Скругленный прямоугольник 126"/>
          <p:cNvSpPr>
            <a:spLocks noChangeArrowheads="1"/>
          </p:cNvSpPr>
          <p:nvPr/>
        </p:nvSpPr>
        <p:spPr bwMode="auto">
          <a:xfrm>
            <a:off x="1219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1" name="Скругленный прямоугольник 126"/>
          <p:cNvSpPr>
            <a:spLocks noChangeArrowheads="1"/>
          </p:cNvSpPr>
          <p:nvPr/>
        </p:nvSpPr>
        <p:spPr bwMode="auto">
          <a:xfrm>
            <a:off x="16764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6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7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8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9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0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1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2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3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4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5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70708" y="2804740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712168" y="326218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2704108" y="372439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796429" y="418025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3078510" y="4637707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083768" y="509356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6</a:t>
            </a:r>
          </a:p>
        </p:txBody>
      </p:sp>
      <p:grpSp>
        <p:nvGrpSpPr>
          <p:cNvPr id="11320" name="Group 56"/>
          <p:cNvGrpSpPr>
            <a:grpSpLocks/>
          </p:cNvGrpSpPr>
          <p:nvPr/>
        </p:nvGrpSpPr>
        <p:grpSpPr bwMode="auto">
          <a:xfrm>
            <a:off x="-5257800" y="0"/>
            <a:ext cx="4951412" cy="2139950"/>
            <a:chOff x="1484" y="0"/>
            <a:chExt cx="3119" cy="1348"/>
          </a:xfrm>
        </p:grpSpPr>
        <p:pic>
          <p:nvPicPr>
            <p:cNvPr id="11321" name="Picture 57" descr="obl_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</p:spPr>
        </p:pic>
        <p:sp>
          <p:nvSpPr>
            <p:cNvPr id="11322" name="Oval 58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3" name="Oval 59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4" name="Oval 60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5" name="Oval 61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6" name="Oval 62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27" name="Oval 63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3581400" y="609600"/>
            <a:ext cx="31638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Он по улицам ходил,</a:t>
            </a:r>
          </a:p>
          <a:p>
            <a:r>
              <a:rPr lang="ru-RU" b="1"/>
              <a:t>По-турецки говорил,</a:t>
            </a:r>
          </a:p>
          <a:p>
            <a:r>
              <a:rPr lang="ru-RU" b="1"/>
              <a:t>А когда голодным был,</a:t>
            </a:r>
          </a:p>
          <a:p>
            <a:r>
              <a:rPr lang="ru-RU" b="1"/>
              <a:t>Солнце в небе проглотил.</a:t>
            </a:r>
          </a:p>
          <a:p>
            <a:r>
              <a:rPr lang="ru-RU" b="1"/>
              <a:t>Большезубый…</a:t>
            </a:r>
          </a:p>
        </p:txBody>
      </p:sp>
      <p:sp>
        <p:nvSpPr>
          <p:cNvPr id="11329" name="WordArt 65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1330" name="WordArt 66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1331" name="WordArt 67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1332" name="WordArt 68"/>
          <p:cNvSpPr>
            <a:spLocks noChangeArrowheads="1" noChangeShapeType="1" noTextEdit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1333" name="WordArt 69"/>
          <p:cNvSpPr>
            <a:spLocks noChangeArrowheads="1" noChangeShapeType="1" noTextEdit="1"/>
          </p:cNvSpPr>
          <p:nvPr/>
        </p:nvSpPr>
        <p:spPr bwMode="auto">
          <a:xfrm>
            <a:off x="44958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1334" name="WordArt 70"/>
          <p:cNvSpPr>
            <a:spLocks noChangeArrowheads="1" noChangeShapeType="1" noTextEdit="1"/>
          </p:cNvSpPr>
          <p:nvPr/>
        </p:nvSpPr>
        <p:spPr bwMode="auto">
          <a:xfrm>
            <a:off x="4953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1335" name="WordArt 71"/>
          <p:cNvSpPr>
            <a:spLocks noChangeArrowheads="1" noChangeShapeType="1" noTextEdit="1"/>
          </p:cNvSpPr>
          <p:nvPr/>
        </p:nvSpPr>
        <p:spPr bwMode="auto">
          <a:xfrm>
            <a:off x="5410200" y="28956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1336" name="WordArt 72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pic>
        <p:nvPicPr>
          <p:cNvPr id="11337" name="Picture 73" descr="009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53600" y="4465638"/>
            <a:ext cx="2743200" cy="2392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6667 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8" grpId="0"/>
      <p:bldP spid="11328" grpId="1"/>
      <p:bldP spid="11329" grpId="0" animBg="1"/>
      <p:bldP spid="11330" grpId="0" animBg="1"/>
      <p:bldP spid="11331" grpId="0" animBg="1"/>
      <p:bldP spid="11332" grpId="0" animBg="1"/>
      <p:bldP spid="11333" grpId="0" animBg="1"/>
      <p:bldP spid="11334" grpId="0" animBg="1"/>
      <p:bldP spid="11335" grpId="0" animBg="1"/>
      <p:bldP spid="113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D:\Мои рисунки\коней\1256751553_0lik.ru_0fa0044bbff8.jpg"/>
          <p:cNvPicPr>
            <a:picLocks noChangeAspect="1" noChangeArrowheads="1"/>
          </p:cNvPicPr>
          <p:nvPr/>
        </p:nvPicPr>
        <p:blipFill>
          <a:blip r:embed="rId2"/>
          <a:srcRect r="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7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8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2819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2766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7338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4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1910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5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6482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6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5105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1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3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4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6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3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8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9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" name="Скругленный прямоугольник 126"/>
          <p:cNvSpPr>
            <a:spLocks noChangeArrowheads="1"/>
          </p:cNvSpPr>
          <p:nvPr/>
        </p:nvSpPr>
        <p:spPr bwMode="auto">
          <a:xfrm>
            <a:off x="1219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1" name="Скругленный прямоугольник 126"/>
          <p:cNvSpPr>
            <a:spLocks noChangeArrowheads="1"/>
          </p:cNvSpPr>
          <p:nvPr/>
        </p:nvSpPr>
        <p:spPr bwMode="auto">
          <a:xfrm>
            <a:off x="16764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80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1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2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3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4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5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6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7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8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499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500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501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70708" y="2804740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712168" y="326218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2704108" y="372439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796429" y="418025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3078510" y="4637707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083768" y="509356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6</a:t>
            </a:r>
          </a:p>
        </p:txBody>
      </p:sp>
      <p:grpSp>
        <p:nvGrpSpPr>
          <p:cNvPr id="17463" name="Group 55"/>
          <p:cNvGrpSpPr>
            <a:grpSpLocks/>
          </p:cNvGrpSpPr>
          <p:nvPr/>
        </p:nvGrpSpPr>
        <p:grpSpPr bwMode="auto">
          <a:xfrm>
            <a:off x="-5257800" y="0"/>
            <a:ext cx="4951412" cy="2139950"/>
            <a:chOff x="1484" y="0"/>
            <a:chExt cx="3119" cy="1348"/>
          </a:xfrm>
        </p:grpSpPr>
        <p:pic>
          <p:nvPicPr>
            <p:cNvPr id="17464" name="Picture 56" descr="obl_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</p:spPr>
        </p:pic>
        <p:sp>
          <p:nvSpPr>
            <p:cNvPr id="17465" name="Oval 5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6" name="Oval 5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7" name="Oval 5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8" name="Oval 6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9" name="Oval 6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0" name="Oval 6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71" name="Text Box 63"/>
          <p:cNvSpPr txBox="1">
            <a:spLocks noChangeArrowheads="1"/>
          </p:cNvSpPr>
          <p:nvPr/>
        </p:nvSpPr>
        <p:spPr bwMode="auto">
          <a:xfrm>
            <a:off x="3124200" y="533400"/>
            <a:ext cx="37639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Всех грязнуль помоет быстро, </a:t>
            </a:r>
          </a:p>
          <a:p>
            <a:r>
              <a:rPr lang="ru-RU" b="1"/>
              <a:t>Всех нерях умоет чисто </a:t>
            </a:r>
          </a:p>
          <a:p>
            <a:r>
              <a:rPr lang="ru-RU" b="1"/>
              <a:t>Умывальников начальник </a:t>
            </a:r>
          </a:p>
          <a:p>
            <a:r>
              <a:rPr lang="ru-RU" b="1"/>
              <a:t>И мочалок командир, </a:t>
            </a:r>
          </a:p>
          <a:p>
            <a:r>
              <a:rPr lang="ru-RU" b="1"/>
              <a:t>Знаменитый … </a:t>
            </a:r>
          </a:p>
        </p:txBody>
      </p:sp>
      <p:sp>
        <p:nvSpPr>
          <p:cNvPr id="17472" name="WordArt 64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7473" name="WordArt 65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7474" name="WordArt 66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475" name="WordArt 67"/>
          <p:cNvSpPr>
            <a:spLocks noChangeArrowheads="1" noChangeShapeType="1" noTextEdit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7476" name="WordArt 68"/>
          <p:cNvSpPr>
            <a:spLocks noChangeArrowheads="1" noChangeShapeType="1" noTextEdit="1"/>
          </p:cNvSpPr>
          <p:nvPr/>
        </p:nvSpPr>
        <p:spPr bwMode="auto">
          <a:xfrm>
            <a:off x="44958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477" name="WordArt 69"/>
          <p:cNvSpPr>
            <a:spLocks noChangeArrowheads="1" noChangeShapeType="1" noTextEdit="1"/>
          </p:cNvSpPr>
          <p:nvPr/>
        </p:nvSpPr>
        <p:spPr bwMode="auto">
          <a:xfrm>
            <a:off x="4953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7478" name="WordArt 70"/>
          <p:cNvSpPr>
            <a:spLocks noChangeArrowheads="1" noChangeShapeType="1" noTextEdit="1"/>
          </p:cNvSpPr>
          <p:nvPr/>
        </p:nvSpPr>
        <p:spPr bwMode="auto">
          <a:xfrm>
            <a:off x="5410200" y="28956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7479" name="WordArt 71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pic>
        <p:nvPicPr>
          <p:cNvPr id="17481" name="Picture 73" descr="moidody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2200" y="3810000"/>
            <a:ext cx="1968500" cy="2730500"/>
          </a:xfrm>
          <a:prstGeom prst="rect">
            <a:avLst/>
          </a:prstGeom>
          <a:noFill/>
        </p:spPr>
      </p:pic>
      <p:sp>
        <p:nvSpPr>
          <p:cNvPr id="17482" name="WordArt 74"/>
          <p:cNvSpPr>
            <a:spLocks noChangeArrowheads="1" noChangeShapeType="1" noTextEdit="1"/>
          </p:cNvSpPr>
          <p:nvPr/>
        </p:nvSpPr>
        <p:spPr bwMode="auto">
          <a:xfrm>
            <a:off x="22098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7483" name="WordArt 75"/>
          <p:cNvSpPr>
            <a:spLocks noChangeArrowheads="1" noChangeShapeType="1" noTextEdit="1"/>
          </p:cNvSpPr>
          <p:nvPr/>
        </p:nvSpPr>
        <p:spPr bwMode="auto">
          <a:xfrm>
            <a:off x="26670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484" name="WordArt 76"/>
          <p:cNvSpPr>
            <a:spLocks noChangeArrowheads="1" noChangeShapeType="1" noTextEdit="1"/>
          </p:cNvSpPr>
          <p:nvPr/>
        </p:nvSpPr>
        <p:spPr bwMode="auto">
          <a:xfrm>
            <a:off x="3124200" y="3276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7485" name="WordArt 77"/>
          <p:cNvSpPr>
            <a:spLocks noChangeArrowheads="1" noChangeShapeType="1" noTextEdit="1"/>
          </p:cNvSpPr>
          <p:nvPr/>
        </p:nvSpPr>
        <p:spPr bwMode="auto">
          <a:xfrm>
            <a:off x="35814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7486" name="WordArt 78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7487" name="WordArt 79"/>
          <p:cNvSpPr>
            <a:spLocks noChangeArrowheads="1" noChangeShapeType="1" noTextEdit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7488" name="WordArt 80"/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7489" name="WordArt 81"/>
          <p:cNvSpPr>
            <a:spLocks noChangeArrowheads="1" noChangeShapeType="1" noTextEdit="1"/>
          </p:cNvSpPr>
          <p:nvPr/>
        </p:nvSpPr>
        <p:spPr bwMode="auto">
          <a:xfrm>
            <a:off x="54102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pic>
        <p:nvPicPr>
          <p:cNvPr id="17490" name="Picture 82" descr="moidodyr"/>
          <p:cNvPicPr>
            <a:picLocks noChangeAspect="1" noChangeArrowheads="1"/>
          </p:cNvPicPr>
          <p:nvPr/>
        </p:nvPicPr>
        <p:blipFill>
          <a:blip r:embed="rId4"/>
          <a:srcRect t="8372"/>
          <a:stretch>
            <a:fillRect/>
          </a:stretch>
        </p:blipFill>
        <p:spPr bwMode="auto">
          <a:xfrm>
            <a:off x="-3810000" y="4038600"/>
            <a:ext cx="1968500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04557E-6 L 0.4757 -0.004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1" grpId="0"/>
      <p:bldP spid="17471" grpId="1"/>
      <p:bldP spid="17482" grpId="0" animBg="1"/>
      <p:bldP spid="17483" grpId="0" animBg="1"/>
      <p:bldP spid="17484" grpId="0" animBg="1"/>
      <p:bldP spid="17485" grpId="0" animBg="1"/>
      <p:bldP spid="17486" grpId="0" animBg="1"/>
      <p:bldP spid="17487" grpId="0" animBg="1"/>
      <p:bldP spid="17488" grpId="0" animBg="1"/>
      <p:bldP spid="174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D:\Мои рисунки\коней\1256751553_0lik.ru_0fa0044bbff8.jpg"/>
          <p:cNvPicPr>
            <a:picLocks noChangeAspect="1" noChangeArrowheads="1"/>
          </p:cNvPicPr>
          <p:nvPr/>
        </p:nvPicPr>
        <p:blipFill>
          <a:blip r:embed="rId2"/>
          <a:srcRect r="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7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8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2819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2766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7338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4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1910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5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6482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6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5105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1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3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4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6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3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8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9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" name="Скругленный прямоугольник 126"/>
          <p:cNvSpPr>
            <a:spLocks noChangeArrowheads="1"/>
          </p:cNvSpPr>
          <p:nvPr/>
        </p:nvSpPr>
        <p:spPr bwMode="auto">
          <a:xfrm>
            <a:off x="1219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1" name="Скругленный прямоугольник 126"/>
          <p:cNvSpPr>
            <a:spLocks noChangeArrowheads="1"/>
          </p:cNvSpPr>
          <p:nvPr/>
        </p:nvSpPr>
        <p:spPr bwMode="auto">
          <a:xfrm>
            <a:off x="16764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6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7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8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9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0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1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2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3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4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5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70708" y="2804740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712168" y="326218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2704108" y="372439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796429" y="418025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3078510" y="4637707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083768" y="509356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6</a:t>
            </a:r>
          </a:p>
        </p:txBody>
      </p:sp>
      <p:grpSp>
        <p:nvGrpSpPr>
          <p:cNvPr id="18487" name="Group 55"/>
          <p:cNvGrpSpPr>
            <a:grpSpLocks/>
          </p:cNvGrpSpPr>
          <p:nvPr/>
        </p:nvGrpSpPr>
        <p:grpSpPr bwMode="auto">
          <a:xfrm>
            <a:off x="-5257800" y="0"/>
            <a:ext cx="4951412" cy="2139950"/>
            <a:chOff x="1484" y="0"/>
            <a:chExt cx="3119" cy="1348"/>
          </a:xfrm>
        </p:grpSpPr>
        <p:pic>
          <p:nvPicPr>
            <p:cNvPr id="18488" name="Picture 56" descr="obl_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</p:spPr>
        </p:pic>
        <p:sp>
          <p:nvSpPr>
            <p:cNvPr id="18489" name="Oval 5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0" name="Oval 5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1" name="Oval 5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2" name="Oval 6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3" name="Oval 6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94" name="Oval 6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3352800" y="838200"/>
            <a:ext cx="284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Он разбойник и злодей</a:t>
            </a:r>
          </a:p>
          <a:p>
            <a:r>
              <a:rPr lang="ru-RU" b="1"/>
              <a:t>В Африке ужасный…</a:t>
            </a:r>
          </a:p>
        </p:txBody>
      </p:sp>
      <p:sp>
        <p:nvSpPr>
          <p:cNvPr id="18496" name="WordArt 64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8497" name="WordArt 65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8498" name="WordArt 66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8499" name="WordArt 67"/>
          <p:cNvSpPr>
            <a:spLocks noChangeArrowheads="1" noChangeShapeType="1" noTextEdit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8500" name="WordArt 68"/>
          <p:cNvSpPr>
            <a:spLocks noChangeArrowheads="1" noChangeShapeType="1" noTextEdit="1"/>
          </p:cNvSpPr>
          <p:nvPr/>
        </p:nvSpPr>
        <p:spPr bwMode="auto">
          <a:xfrm>
            <a:off x="44958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8501" name="WordArt 69"/>
          <p:cNvSpPr>
            <a:spLocks noChangeArrowheads="1" noChangeShapeType="1" noTextEdit="1"/>
          </p:cNvSpPr>
          <p:nvPr/>
        </p:nvSpPr>
        <p:spPr bwMode="auto">
          <a:xfrm>
            <a:off x="4953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8502" name="WordArt 70"/>
          <p:cNvSpPr>
            <a:spLocks noChangeArrowheads="1" noChangeShapeType="1" noTextEdit="1"/>
          </p:cNvSpPr>
          <p:nvPr/>
        </p:nvSpPr>
        <p:spPr bwMode="auto">
          <a:xfrm>
            <a:off x="5410200" y="28956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8503" name="WordArt 71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8505" name="WordArt 73"/>
          <p:cNvSpPr>
            <a:spLocks noChangeArrowheads="1" noChangeShapeType="1" noTextEdit="1"/>
          </p:cNvSpPr>
          <p:nvPr/>
        </p:nvSpPr>
        <p:spPr bwMode="auto">
          <a:xfrm>
            <a:off x="22098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8506" name="WordArt 74"/>
          <p:cNvSpPr>
            <a:spLocks noChangeArrowheads="1" noChangeShapeType="1" noTextEdit="1"/>
          </p:cNvSpPr>
          <p:nvPr/>
        </p:nvSpPr>
        <p:spPr bwMode="auto">
          <a:xfrm>
            <a:off x="26670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8507" name="WordArt 75"/>
          <p:cNvSpPr>
            <a:spLocks noChangeArrowheads="1" noChangeShapeType="1" noTextEdit="1"/>
          </p:cNvSpPr>
          <p:nvPr/>
        </p:nvSpPr>
        <p:spPr bwMode="auto">
          <a:xfrm>
            <a:off x="3124200" y="3276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8508" name="WordArt 76"/>
          <p:cNvSpPr>
            <a:spLocks noChangeArrowheads="1" noChangeShapeType="1" noTextEdit="1"/>
          </p:cNvSpPr>
          <p:nvPr/>
        </p:nvSpPr>
        <p:spPr bwMode="auto">
          <a:xfrm>
            <a:off x="35814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8509" name="WordArt 77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8510" name="WordArt 78"/>
          <p:cNvSpPr>
            <a:spLocks noChangeArrowheads="1" noChangeShapeType="1" noTextEdit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8511" name="WordArt 79"/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8512" name="WordArt 80"/>
          <p:cNvSpPr>
            <a:spLocks noChangeArrowheads="1" noChangeShapeType="1" noTextEdit="1"/>
          </p:cNvSpPr>
          <p:nvPr/>
        </p:nvSpPr>
        <p:spPr bwMode="auto">
          <a:xfrm>
            <a:off x="54102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8514" name="WordArt 82"/>
          <p:cNvSpPr>
            <a:spLocks noChangeArrowheads="1" noChangeShapeType="1" noTextEdit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8515" name="WordArt 83"/>
          <p:cNvSpPr>
            <a:spLocks noChangeArrowheads="1" noChangeShapeType="1" noTextEdit="1"/>
          </p:cNvSpPr>
          <p:nvPr/>
        </p:nvSpPr>
        <p:spPr bwMode="auto">
          <a:xfrm>
            <a:off x="44958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8516" name="WordArt 84"/>
          <p:cNvSpPr>
            <a:spLocks noChangeArrowheads="1" noChangeShapeType="1" noTextEdit="1"/>
          </p:cNvSpPr>
          <p:nvPr/>
        </p:nvSpPr>
        <p:spPr bwMode="auto">
          <a:xfrm>
            <a:off x="5410200" y="38100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8517" name="WordArt 85"/>
          <p:cNvSpPr>
            <a:spLocks noChangeArrowheads="1" noChangeShapeType="1" noTextEdit="1"/>
          </p:cNvSpPr>
          <p:nvPr/>
        </p:nvSpPr>
        <p:spPr bwMode="auto">
          <a:xfrm>
            <a:off x="63246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8518" name="WordArt 86"/>
          <p:cNvSpPr>
            <a:spLocks noChangeArrowheads="1" noChangeShapeType="1" noTextEdit="1"/>
          </p:cNvSpPr>
          <p:nvPr/>
        </p:nvSpPr>
        <p:spPr bwMode="auto">
          <a:xfrm>
            <a:off x="31242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8519" name="WordArt 87"/>
          <p:cNvSpPr>
            <a:spLocks noChangeArrowheads="1" noChangeShapeType="1" noTextEdit="1"/>
          </p:cNvSpPr>
          <p:nvPr/>
        </p:nvSpPr>
        <p:spPr bwMode="auto">
          <a:xfrm>
            <a:off x="49530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8520" name="WordArt 88"/>
          <p:cNvSpPr>
            <a:spLocks noChangeArrowheads="1" noChangeShapeType="1" noTextEdit="1"/>
          </p:cNvSpPr>
          <p:nvPr/>
        </p:nvSpPr>
        <p:spPr bwMode="auto">
          <a:xfrm>
            <a:off x="3581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8521" name="WordArt 89"/>
          <p:cNvSpPr>
            <a:spLocks noChangeArrowheads="1" noChangeShapeType="1" noTextEdit="1"/>
          </p:cNvSpPr>
          <p:nvPr/>
        </p:nvSpPr>
        <p:spPr bwMode="auto">
          <a:xfrm>
            <a:off x="5867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е</a:t>
            </a:r>
          </a:p>
        </p:txBody>
      </p:sp>
      <p:pic>
        <p:nvPicPr>
          <p:cNvPr id="18523" name="Picture 91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4191000"/>
            <a:ext cx="2176463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55226 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95" grpId="0"/>
      <p:bldP spid="18495" grpId="1"/>
      <p:bldP spid="18514" grpId="0" animBg="1"/>
      <p:bldP spid="18515" grpId="0" animBg="1"/>
      <p:bldP spid="18516" grpId="0" animBg="1"/>
      <p:bldP spid="18517" grpId="0" animBg="1"/>
      <p:bldP spid="18518" grpId="0" animBg="1"/>
      <p:bldP spid="18519" grpId="0" animBg="1"/>
      <p:bldP spid="18520" grpId="0" animBg="1"/>
      <p:bldP spid="185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D:\Мои рисунки\коней\1256751553_0lik.ru_0fa0044bbff8.jpg"/>
          <p:cNvPicPr>
            <a:picLocks noChangeAspect="1" noChangeArrowheads="1"/>
          </p:cNvPicPr>
          <p:nvPr/>
        </p:nvPicPr>
        <p:blipFill>
          <a:blip r:embed="rId2"/>
          <a:srcRect r="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7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8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2819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2766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7338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4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1910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5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6482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6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5105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1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3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4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6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3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8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9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" name="Скругленный прямоугольник 126"/>
          <p:cNvSpPr>
            <a:spLocks noChangeArrowheads="1"/>
          </p:cNvSpPr>
          <p:nvPr/>
        </p:nvSpPr>
        <p:spPr bwMode="auto">
          <a:xfrm>
            <a:off x="1219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1" name="Скругленный прямоугольник 126"/>
          <p:cNvSpPr>
            <a:spLocks noChangeArrowheads="1"/>
          </p:cNvSpPr>
          <p:nvPr/>
        </p:nvSpPr>
        <p:spPr bwMode="auto">
          <a:xfrm>
            <a:off x="16764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6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7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8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9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0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1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2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3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4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5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70708" y="2804740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712168" y="326218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2704108" y="372439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796429" y="418025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3078510" y="4637707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083768" y="509356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6</a:t>
            </a:r>
          </a:p>
        </p:txBody>
      </p:sp>
      <p:grpSp>
        <p:nvGrpSpPr>
          <p:cNvPr id="19511" name="Group 55"/>
          <p:cNvGrpSpPr>
            <a:grpSpLocks/>
          </p:cNvGrpSpPr>
          <p:nvPr/>
        </p:nvGrpSpPr>
        <p:grpSpPr bwMode="auto">
          <a:xfrm>
            <a:off x="-5562600" y="-228600"/>
            <a:ext cx="5257800" cy="2743200"/>
            <a:chOff x="1484" y="0"/>
            <a:chExt cx="3119" cy="1348"/>
          </a:xfrm>
        </p:grpSpPr>
        <p:pic>
          <p:nvPicPr>
            <p:cNvPr id="19512" name="Picture 56" descr="obl_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</p:spPr>
        </p:pic>
        <p:sp>
          <p:nvSpPr>
            <p:cNvPr id="19513" name="Oval 5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4" name="Oval 5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5" name="Oval 5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6" name="Oval 6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7" name="Oval 6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8" name="Oval 6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519" name="Text Box 63"/>
          <p:cNvSpPr txBox="1">
            <a:spLocks noChangeArrowheads="1"/>
          </p:cNvSpPr>
          <p:nvPr/>
        </p:nvSpPr>
        <p:spPr bwMode="auto">
          <a:xfrm>
            <a:off x="2895600" y="609600"/>
            <a:ext cx="3730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Тоненький он,  словно прутик, </a:t>
            </a:r>
          </a:p>
          <a:p>
            <a:r>
              <a:rPr lang="ru-RU" b="1"/>
              <a:t> Маленький он Лилипутик.</a:t>
            </a:r>
          </a:p>
          <a:p>
            <a:r>
              <a:rPr lang="ru-RU" b="1"/>
              <a:t>Ростом, бедняга, не выше </a:t>
            </a:r>
          </a:p>
          <a:p>
            <a:r>
              <a:rPr lang="ru-RU" b="1"/>
              <a:t> Вот этакой маленькой мыши.</a:t>
            </a:r>
          </a:p>
          <a:p>
            <a:r>
              <a:rPr lang="ru-RU" b="1"/>
              <a:t> И каждая может ворона </a:t>
            </a:r>
          </a:p>
          <a:p>
            <a:r>
              <a:rPr lang="ru-RU" b="1"/>
              <a:t> Шутя погубить…. </a:t>
            </a:r>
            <a:r>
              <a:rPr lang="ru-RU"/>
              <a:t> </a:t>
            </a:r>
          </a:p>
        </p:txBody>
      </p:sp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9521" name="WordArt 65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9522" name="WordArt 66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9523" name="WordArt 67"/>
          <p:cNvSpPr>
            <a:spLocks noChangeArrowheads="1" noChangeShapeType="1" noTextEdit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19524" name="WordArt 68"/>
          <p:cNvSpPr>
            <a:spLocks noChangeArrowheads="1" noChangeShapeType="1" noTextEdit="1"/>
          </p:cNvSpPr>
          <p:nvPr/>
        </p:nvSpPr>
        <p:spPr bwMode="auto">
          <a:xfrm>
            <a:off x="44958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9525" name="WordArt 69"/>
          <p:cNvSpPr>
            <a:spLocks noChangeArrowheads="1" noChangeShapeType="1" noTextEdit="1"/>
          </p:cNvSpPr>
          <p:nvPr/>
        </p:nvSpPr>
        <p:spPr bwMode="auto">
          <a:xfrm>
            <a:off x="4953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9526" name="WordArt 70"/>
          <p:cNvSpPr>
            <a:spLocks noChangeArrowheads="1" noChangeShapeType="1" noTextEdit="1"/>
          </p:cNvSpPr>
          <p:nvPr/>
        </p:nvSpPr>
        <p:spPr bwMode="auto">
          <a:xfrm>
            <a:off x="5410200" y="28956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9527" name="WordArt 71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9528" name="WordArt 72"/>
          <p:cNvSpPr>
            <a:spLocks noChangeArrowheads="1" noChangeShapeType="1" noTextEdit="1"/>
          </p:cNvSpPr>
          <p:nvPr/>
        </p:nvSpPr>
        <p:spPr bwMode="auto">
          <a:xfrm>
            <a:off x="22098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9529" name="WordArt 73"/>
          <p:cNvSpPr>
            <a:spLocks noChangeArrowheads="1" noChangeShapeType="1" noTextEdit="1"/>
          </p:cNvSpPr>
          <p:nvPr/>
        </p:nvSpPr>
        <p:spPr bwMode="auto">
          <a:xfrm>
            <a:off x="26670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9530" name="WordArt 74"/>
          <p:cNvSpPr>
            <a:spLocks noChangeArrowheads="1" noChangeShapeType="1" noTextEdit="1"/>
          </p:cNvSpPr>
          <p:nvPr/>
        </p:nvSpPr>
        <p:spPr bwMode="auto">
          <a:xfrm>
            <a:off x="3124200" y="3276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9531" name="WordArt 75"/>
          <p:cNvSpPr>
            <a:spLocks noChangeArrowheads="1" noChangeShapeType="1" noTextEdit="1"/>
          </p:cNvSpPr>
          <p:nvPr/>
        </p:nvSpPr>
        <p:spPr bwMode="auto">
          <a:xfrm>
            <a:off x="35814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9532" name="WordArt 76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9533" name="WordArt 77"/>
          <p:cNvSpPr>
            <a:spLocks noChangeArrowheads="1" noChangeShapeType="1" noTextEdit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19534" name="WordArt 78"/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19535" name="WordArt 79"/>
          <p:cNvSpPr>
            <a:spLocks noChangeArrowheads="1" noChangeShapeType="1" noTextEdit="1"/>
          </p:cNvSpPr>
          <p:nvPr/>
        </p:nvSpPr>
        <p:spPr bwMode="auto">
          <a:xfrm>
            <a:off x="54102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9536" name="WordArt 80"/>
          <p:cNvSpPr>
            <a:spLocks noChangeArrowheads="1" noChangeShapeType="1" noTextEdit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19537" name="WordArt 81"/>
          <p:cNvSpPr>
            <a:spLocks noChangeArrowheads="1" noChangeShapeType="1" noTextEdit="1"/>
          </p:cNvSpPr>
          <p:nvPr/>
        </p:nvSpPr>
        <p:spPr bwMode="auto">
          <a:xfrm>
            <a:off x="44958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19538" name="WordArt 82"/>
          <p:cNvSpPr>
            <a:spLocks noChangeArrowheads="1" noChangeShapeType="1" noTextEdit="1"/>
          </p:cNvSpPr>
          <p:nvPr/>
        </p:nvSpPr>
        <p:spPr bwMode="auto">
          <a:xfrm>
            <a:off x="5410200" y="38100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19539" name="WordArt 83"/>
          <p:cNvSpPr>
            <a:spLocks noChangeArrowheads="1" noChangeShapeType="1" noTextEdit="1"/>
          </p:cNvSpPr>
          <p:nvPr/>
        </p:nvSpPr>
        <p:spPr bwMode="auto">
          <a:xfrm>
            <a:off x="63246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19540" name="WordArt 84"/>
          <p:cNvSpPr>
            <a:spLocks noChangeArrowheads="1" noChangeShapeType="1" noTextEdit="1"/>
          </p:cNvSpPr>
          <p:nvPr/>
        </p:nvSpPr>
        <p:spPr bwMode="auto">
          <a:xfrm>
            <a:off x="31242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9541" name="WordArt 85"/>
          <p:cNvSpPr>
            <a:spLocks noChangeArrowheads="1" noChangeShapeType="1" noTextEdit="1"/>
          </p:cNvSpPr>
          <p:nvPr/>
        </p:nvSpPr>
        <p:spPr bwMode="auto">
          <a:xfrm>
            <a:off x="49530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9542" name="WordArt 86"/>
          <p:cNvSpPr>
            <a:spLocks noChangeArrowheads="1" noChangeShapeType="1" noTextEdit="1"/>
          </p:cNvSpPr>
          <p:nvPr/>
        </p:nvSpPr>
        <p:spPr bwMode="auto">
          <a:xfrm>
            <a:off x="3581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9543" name="WordArt 87"/>
          <p:cNvSpPr>
            <a:spLocks noChangeArrowheads="1" noChangeShapeType="1" noTextEdit="1"/>
          </p:cNvSpPr>
          <p:nvPr/>
        </p:nvSpPr>
        <p:spPr bwMode="auto">
          <a:xfrm>
            <a:off x="5867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19545" name="WordArt 89"/>
          <p:cNvSpPr>
            <a:spLocks noChangeArrowheads="1" noChangeShapeType="1" noTextEdit="1"/>
          </p:cNvSpPr>
          <p:nvPr/>
        </p:nvSpPr>
        <p:spPr bwMode="auto">
          <a:xfrm>
            <a:off x="1295400" y="4191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9546" name="WordArt 90"/>
          <p:cNvSpPr>
            <a:spLocks noChangeArrowheads="1" noChangeShapeType="1" noTextEdit="1"/>
          </p:cNvSpPr>
          <p:nvPr/>
        </p:nvSpPr>
        <p:spPr bwMode="auto">
          <a:xfrm>
            <a:off x="1752600" y="42672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9547" name="WordArt 91"/>
          <p:cNvSpPr>
            <a:spLocks noChangeArrowheads="1" noChangeShapeType="1" noTextEdit="1"/>
          </p:cNvSpPr>
          <p:nvPr/>
        </p:nvSpPr>
        <p:spPr bwMode="auto">
          <a:xfrm>
            <a:off x="2209800" y="4191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19548" name="WordArt 92"/>
          <p:cNvSpPr>
            <a:spLocks noChangeArrowheads="1" noChangeShapeType="1" noTextEdit="1"/>
          </p:cNvSpPr>
          <p:nvPr/>
        </p:nvSpPr>
        <p:spPr bwMode="auto">
          <a:xfrm>
            <a:off x="2667000" y="42672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19549" name="WordArt 93"/>
          <p:cNvSpPr>
            <a:spLocks noChangeArrowheads="1" noChangeShapeType="1" noTextEdit="1"/>
          </p:cNvSpPr>
          <p:nvPr/>
        </p:nvSpPr>
        <p:spPr bwMode="auto">
          <a:xfrm>
            <a:off x="35814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19550" name="WordArt 94"/>
          <p:cNvSpPr>
            <a:spLocks noChangeArrowheads="1" noChangeShapeType="1" noTextEdit="1"/>
          </p:cNvSpPr>
          <p:nvPr/>
        </p:nvSpPr>
        <p:spPr bwMode="auto">
          <a:xfrm>
            <a:off x="31242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19551" name="WordArt 95"/>
          <p:cNvSpPr>
            <a:spLocks noChangeArrowheads="1" noChangeShapeType="1" noTextEdit="1"/>
          </p:cNvSpPr>
          <p:nvPr/>
        </p:nvSpPr>
        <p:spPr bwMode="auto">
          <a:xfrm>
            <a:off x="40386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н</a:t>
            </a:r>
          </a:p>
        </p:txBody>
      </p:sp>
      <p:pic>
        <p:nvPicPr>
          <p:cNvPr id="19552" name="Picture 96" descr="4acee"/>
          <p:cNvPicPr>
            <a:picLocks noChangeAspect="1" noChangeArrowheads="1"/>
          </p:cNvPicPr>
          <p:nvPr/>
        </p:nvPicPr>
        <p:blipFill>
          <a:blip r:embed="rId4"/>
          <a:srcRect l="6111" t="16667" r="5283"/>
          <a:stretch>
            <a:fillRect/>
          </a:stretch>
        </p:blipFill>
        <p:spPr bwMode="auto">
          <a:xfrm>
            <a:off x="9982200" y="4191000"/>
            <a:ext cx="2209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2795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9" grpId="0"/>
      <p:bldP spid="19519" grpId="1"/>
      <p:bldP spid="19545" grpId="0" animBg="1"/>
      <p:bldP spid="19546" grpId="0" animBg="1"/>
      <p:bldP spid="19547" grpId="0" animBg="1"/>
      <p:bldP spid="19548" grpId="0" animBg="1"/>
      <p:bldP spid="19549" grpId="0" animBg="1"/>
      <p:bldP spid="19550" grpId="0" animBg="1"/>
      <p:bldP spid="195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D:\Мои рисунки\коней\1256751553_0lik.ru_0fa0044bbff8.jpg"/>
          <p:cNvPicPr>
            <a:picLocks noChangeAspect="1" noChangeArrowheads="1"/>
          </p:cNvPicPr>
          <p:nvPr/>
        </p:nvPicPr>
        <p:blipFill>
          <a:blip r:embed="rId2"/>
          <a:srcRect r="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7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8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2819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2766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7338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4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1910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5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6482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6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5105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1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3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4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6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3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8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9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" name="Скругленный прямоугольник 126"/>
          <p:cNvSpPr>
            <a:spLocks noChangeArrowheads="1"/>
          </p:cNvSpPr>
          <p:nvPr/>
        </p:nvSpPr>
        <p:spPr bwMode="auto">
          <a:xfrm>
            <a:off x="1219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1" name="Скругленный прямоугольник 126"/>
          <p:cNvSpPr>
            <a:spLocks noChangeArrowheads="1"/>
          </p:cNvSpPr>
          <p:nvPr/>
        </p:nvSpPr>
        <p:spPr bwMode="auto">
          <a:xfrm>
            <a:off x="16764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6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7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8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9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0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1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2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3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4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5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70708" y="2804740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712168" y="326218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2704108" y="372439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796429" y="418025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3078510" y="4637707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083768" y="509356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6</a:t>
            </a:r>
          </a:p>
        </p:txBody>
      </p: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-6096000" y="-533400"/>
            <a:ext cx="7239000" cy="2819400"/>
            <a:chOff x="1484" y="0"/>
            <a:chExt cx="3119" cy="1348"/>
          </a:xfrm>
        </p:grpSpPr>
        <p:pic>
          <p:nvPicPr>
            <p:cNvPr id="20536" name="Picture 56" descr="obl_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</p:spPr>
        </p:pic>
        <p:sp>
          <p:nvSpPr>
            <p:cNvPr id="20537" name="Oval 5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8" name="Oval 5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9" name="Oval 5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0" name="Oval 6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1" name="Oval 6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Oval 6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3" name="Text Box 63"/>
          <p:cNvSpPr txBox="1">
            <a:spLocks noChangeArrowheads="1"/>
          </p:cNvSpPr>
          <p:nvPr/>
        </p:nvSpPr>
        <p:spPr bwMode="auto">
          <a:xfrm>
            <a:off x="2514600" y="533400"/>
            <a:ext cx="63357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По дороге без глядки </a:t>
            </a:r>
          </a:p>
          <a:p>
            <a:r>
              <a:rPr lang="ru-RU" b="1"/>
              <a:t>Утварь из дому бежит:и бренчит, и дребезжит.</a:t>
            </a:r>
          </a:p>
          <a:p>
            <a:r>
              <a:rPr lang="ru-RU" b="1"/>
              <a:t> Ах, собрались в путь куда, стол, горшок, сковорода?</a:t>
            </a:r>
          </a:p>
          <a:p>
            <a:r>
              <a:rPr lang="ru-RU" b="1"/>
              <a:t> Кто кричит им: - "Ой-ой! Воротитеся домой"!?</a:t>
            </a:r>
          </a:p>
          <a:p>
            <a:r>
              <a:rPr lang="ru-RU" b="1"/>
              <a:t> Кто за ними вдоль забора скачет? ...     Бабушка …</a:t>
            </a:r>
          </a:p>
        </p:txBody>
      </p:sp>
      <p:sp>
        <p:nvSpPr>
          <p:cNvPr id="20544" name="WordArt 64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0545" name="WordArt 65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0546" name="WordArt 66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0547" name="WordArt 67"/>
          <p:cNvSpPr>
            <a:spLocks noChangeArrowheads="1" noChangeShapeType="1" noTextEdit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0548" name="WordArt 68"/>
          <p:cNvSpPr>
            <a:spLocks noChangeArrowheads="1" noChangeShapeType="1" noTextEdit="1"/>
          </p:cNvSpPr>
          <p:nvPr/>
        </p:nvSpPr>
        <p:spPr bwMode="auto">
          <a:xfrm>
            <a:off x="44958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0549" name="WordArt 69"/>
          <p:cNvSpPr>
            <a:spLocks noChangeArrowheads="1" noChangeShapeType="1" noTextEdit="1"/>
          </p:cNvSpPr>
          <p:nvPr/>
        </p:nvSpPr>
        <p:spPr bwMode="auto">
          <a:xfrm>
            <a:off x="4953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0550" name="WordArt 70"/>
          <p:cNvSpPr>
            <a:spLocks noChangeArrowheads="1" noChangeShapeType="1" noTextEdit="1"/>
          </p:cNvSpPr>
          <p:nvPr/>
        </p:nvSpPr>
        <p:spPr bwMode="auto">
          <a:xfrm>
            <a:off x="5410200" y="28956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0551" name="WordArt 71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0552" name="WordArt 72"/>
          <p:cNvSpPr>
            <a:spLocks noChangeArrowheads="1" noChangeShapeType="1" noTextEdit="1"/>
          </p:cNvSpPr>
          <p:nvPr/>
        </p:nvSpPr>
        <p:spPr bwMode="auto">
          <a:xfrm>
            <a:off x="22098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20553" name="WordArt 73"/>
          <p:cNvSpPr>
            <a:spLocks noChangeArrowheads="1" noChangeShapeType="1" noTextEdit="1"/>
          </p:cNvSpPr>
          <p:nvPr/>
        </p:nvSpPr>
        <p:spPr bwMode="auto">
          <a:xfrm>
            <a:off x="26670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0554" name="WordArt 74"/>
          <p:cNvSpPr>
            <a:spLocks noChangeArrowheads="1" noChangeShapeType="1" noTextEdit="1"/>
          </p:cNvSpPr>
          <p:nvPr/>
        </p:nvSpPr>
        <p:spPr bwMode="auto">
          <a:xfrm>
            <a:off x="3124200" y="3276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0555" name="WordArt 75"/>
          <p:cNvSpPr>
            <a:spLocks noChangeArrowheads="1" noChangeShapeType="1" noTextEdit="1"/>
          </p:cNvSpPr>
          <p:nvPr/>
        </p:nvSpPr>
        <p:spPr bwMode="auto">
          <a:xfrm>
            <a:off x="35814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0556" name="WordArt 76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0557" name="WordArt 77"/>
          <p:cNvSpPr>
            <a:spLocks noChangeArrowheads="1" noChangeShapeType="1" noTextEdit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0558" name="WordArt 78"/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0559" name="WordArt 79"/>
          <p:cNvSpPr>
            <a:spLocks noChangeArrowheads="1" noChangeShapeType="1" noTextEdit="1"/>
          </p:cNvSpPr>
          <p:nvPr/>
        </p:nvSpPr>
        <p:spPr bwMode="auto">
          <a:xfrm>
            <a:off x="54102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0560" name="WordArt 80"/>
          <p:cNvSpPr>
            <a:spLocks noChangeArrowheads="1" noChangeShapeType="1" noTextEdit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0561" name="WordArt 81"/>
          <p:cNvSpPr>
            <a:spLocks noChangeArrowheads="1" noChangeShapeType="1" noTextEdit="1"/>
          </p:cNvSpPr>
          <p:nvPr/>
        </p:nvSpPr>
        <p:spPr bwMode="auto">
          <a:xfrm>
            <a:off x="44958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20562" name="WordArt 82"/>
          <p:cNvSpPr>
            <a:spLocks noChangeArrowheads="1" noChangeShapeType="1" noTextEdit="1"/>
          </p:cNvSpPr>
          <p:nvPr/>
        </p:nvSpPr>
        <p:spPr bwMode="auto">
          <a:xfrm>
            <a:off x="5410200" y="38100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0563" name="WordArt 83"/>
          <p:cNvSpPr>
            <a:spLocks noChangeArrowheads="1" noChangeShapeType="1" noTextEdit="1"/>
          </p:cNvSpPr>
          <p:nvPr/>
        </p:nvSpPr>
        <p:spPr bwMode="auto">
          <a:xfrm>
            <a:off x="63246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0564" name="WordArt 84"/>
          <p:cNvSpPr>
            <a:spLocks noChangeArrowheads="1" noChangeShapeType="1" noTextEdit="1"/>
          </p:cNvSpPr>
          <p:nvPr/>
        </p:nvSpPr>
        <p:spPr bwMode="auto">
          <a:xfrm>
            <a:off x="31242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20565" name="WordArt 85"/>
          <p:cNvSpPr>
            <a:spLocks noChangeArrowheads="1" noChangeShapeType="1" noTextEdit="1"/>
          </p:cNvSpPr>
          <p:nvPr/>
        </p:nvSpPr>
        <p:spPr bwMode="auto">
          <a:xfrm>
            <a:off x="49530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0566" name="WordArt 86"/>
          <p:cNvSpPr>
            <a:spLocks noChangeArrowheads="1" noChangeShapeType="1" noTextEdit="1"/>
          </p:cNvSpPr>
          <p:nvPr/>
        </p:nvSpPr>
        <p:spPr bwMode="auto">
          <a:xfrm>
            <a:off x="3581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0567" name="WordArt 87"/>
          <p:cNvSpPr>
            <a:spLocks noChangeArrowheads="1" noChangeShapeType="1" noTextEdit="1"/>
          </p:cNvSpPr>
          <p:nvPr/>
        </p:nvSpPr>
        <p:spPr bwMode="auto">
          <a:xfrm>
            <a:off x="5867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0568" name="WordArt 88"/>
          <p:cNvSpPr>
            <a:spLocks noChangeArrowheads="1" noChangeShapeType="1" noTextEdit="1"/>
          </p:cNvSpPr>
          <p:nvPr/>
        </p:nvSpPr>
        <p:spPr bwMode="auto">
          <a:xfrm>
            <a:off x="1295400" y="4191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20569" name="WordArt 89"/>
          <p:cNvSpPr>
            <a:spLocks noChangeArrowheads="1" noChangeShapeType="1" noTextEdit="1"/>
          </p:cNvSpPr>
          <p:nvPr/>
        </p:nvSpPr>
        <p:spPr bwMode="auto">
          <a:xfrm>
            <a:off x="1752600" y="42672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0570" name="WordArt 90"/>
          <p:cNvSpPr>
            <a:spLocks noChangeArrowheads="1" noChangeShapeType="1" noTextEdit="1"/>
          </p:cNvSpPr>
          <p:nvPr/>
        </p:nvSpPr>
        <p:spPr bwMode="auto">
          <a:xfrm>
            <a:off x="2209800" y="4191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20571" name="WordArt 91"/>
          <p:cNvSpPr>
            <a:spLocks noChangeArrowheads="1" noChangeShapeType="1" noTextEdit="1"/>
          </p:cNvSpPr>
          <p:nvPr/>
        </p:nvSpPr>
        <p:spPr bwMode="auto">
          <a:xfrm>
            <a:off x="2667000" y="42672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0572" name="WordArt 92"/>
          <p:cNvSpPr>
            <a:spLocks noChangeArrowheads="1" noChangeShapeType="1" noTextEdit="1"/>
          </p:cNvSpPr>
          <p:nvPr/>
        </p:nvSpPr>
        <p:spPr bwMode="auto">
          <a:xfrm>
            <a:off x="35814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0573" name="WordArt 93"/>
          <p:cNvSpPr>
            <a:spLocks noChangeArrowheads="1" noChangeShapeType="1" noTextEdit="1"/>
          </p:cNvSpPr>
          <p:nvPr/>
        </p:nvSpPr>
        <p:spPr bwMode="auto">
          <a:xfrm>
            <a:off x="31242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20574" name="WordArt 94"/>
          <p:cNvSpPr>
            <a:spLocks noChangeArrowheads="1" noChangeShapeType="1" noTextEdit="1"/>
          </p:cNvSpPr>
          <p:nvPr/>
        </p:nvSpPr>
        <p:spPr bwMode="auto">
          <a:xfrm>
            <a:off x="40386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20576" name="WordArt 96"/>
          <p:cNvSpPr>
            <a:spLocks noChangeArrowheads="1" noChangeShapeType="1" noTextEdit="1"/>
          </p:cNvSpPr>
          <p:nvPr/>
        </p:nvSpPr>
        <p:spPr bwMode="auto">
          <a:xfrm>
            <a:off x="49530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0577" name="WordArt 97"/>
          <p:cNvSpPr>
            <a:spLocks noChangeArrowheads="1" noChangeShapeType="1" noTextEdit="1"/>
          </p:cNvSpPr>
          <p:nvPr/>
        </p:nvSpPr>
        <p:spPr bwMode="auto">
          <a:xfrm>
            <a:off x="4495800" y="47244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0578" name="WordArt 98"/>
          <p:cNvSpPr>
            <a:spLocks noChangeArrowheads="1" noChangeShapeType="1" noTextEdit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0579" name="WordArt 99"/>
          <p:cNvSpPr>
            <a:spLocks noChangeArrowheads="1" noChangeShapeType="1" noTextEdit="1"/>
          </p:cNvSpPr>
          <p:nvPr/>
        </p:nvSpPr>
        <p:spPr bwMode="auto">
          <a:xfrm>
            <a:off x="58674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0580" name="WordArt 100"/>
          <p:cNvSpPr>
            <a:spLocks noChangeArrowheads="1" noChangeShapeType="1" noTextEdit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0581" name="WordArt 101"/>
          <p:cNvSpPr>
            <a:spLocks noChangeArrowheads="1" noChangeShapeType="1" noTextEdit="1"/>
          </p:cNvSpPr>
          <p:nvPr/>
        </p:nvSpPr>
        <p:spPr bwMode="auto">
          <a:xfrm>
            <a:off x="3581400" y="45720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Ф</a:t>
            </a:r>
          </a:p>
        </p:txBody>
      </p:sp>
      <p:pic>
        <p:nvPicPr>
          <p:cNvPr id="20582" name="Picture 102" descr="75692490_28849"/>
          <p:cNvPicPr>
            <a:picLocks noChangeAspect="1" noChangeArrowheads="1"/>
          </p:cNvPicPr>
          <p:nvPr/>
        </p:nvPicPr>
        <p:blipFill>
          <a:blip r:embed="rId4"/>
          <a:srcRect t="10001"/>
          <a:stretch>
            <a:fillRect/>
          </a:stretch>
        </p:blipFill>
        <p:spPr bwMode="auto">
          <a:xfrm>
            <a:off x="-2590800" y="4114800"/>
            <a:ext cx="23050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2998E-6 L 0.33229 -4.82998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3" grpId="0"/>
      <p:bldP spid="20543" grpId="1"/>
      <p:bldP spid="20576" grpId="0" animBg="1"/>
      <p:bldP spid="20577" grpId="0" animBg="1"/>
      <p:bldP spid="20578" grpId="0" animBg="1"/>
      <p:bldP spid="20579" grpId="0" animBg="1"/>
      <p:bldP spid="20580" grpId="0" animBg="1"/>
      <p:bldP spid="205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D:\Мои рисунки\коней\1256751553_0lik.ru_0fa0044bbff8.jpg"/>
          <p:cNvPicPr>
            <a:picLocks noChangeAspect="1" noChangeArrowheads="1"/>
          </p:cNvPicPr>
          <p:nvPr/>
        </p:nvPicPr>
        <p:blipFill>
          <a:blip r:embed="rId2"/>
          <a:srcRect r="6667" b="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7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8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2819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2766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37338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4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1910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5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46482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6" name="Скругленный прямоугольник 127"/>
          <p:cNvSpPr>
            <a:spLocks noChangeArrowheads="1"/>
          </p:cNvSpPr>
          <p:nvPr/>
        </p:nvSpPr>
        <p:spPr bwMode="auto">
          <a:xfrm>
            <a:off x="3962400" y="5105400"/>
            <a:ext cx="433388" cy="431800"/>
          </a:xfrm>
          <a:prstGeom prst="roundRect">
            <a:avLst>
              <a:gd name="adj" fmla="val 26245"/>
            </a:avLst>
          </a:prstGeom>
          <a:solidFill>
            <a:schemeClr val="accent1"/>
          </a:solidFill>
          <a:ln w="2857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1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3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2819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4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6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7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8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9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0" name="Скругленный прямоугольник 126"/>
          <p:cNvSpPr>
            <a:spLocks noChangeArrowheads="1"/>
          </p:cNvSpPr>
          <p:nvPr/>
        </p:nvSpPr>
        <p:spPr bwMode="auto">
          <a:xfrm>
            <a:off x="4419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2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3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2766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5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6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7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8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9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37338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0" name="Скругленный прямоугольник 126"/>
          <p:cNvSpPr>
            <a:spLocks noChangeArrowheads="1"/>
          </p:cNvSpPr>
          <p:nvPr/>
        </p:nvSpPr>
        <p:spPr bwMode="auto">
          <a:xfrm>
            <a:off x="12192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31" name="Скругленный прямоугольник 126"/>
          <p:cNvSpPr>
            <a:spLocks noChangeArrowheads="1"/>
          </p:cNvSpPr>
          <p:nvPr/>
        </p:nvSpPr>
        <p:spPr bwMode="auto">
          <a:xfrm>
            <a:off x="16764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04" name="Скругленный прямоугольник 126"/>
          <p:cNvSpPr>
            <a:spLocks noChangeArrowheads="1"/>
          </p:cNvSpPr>
          <p:nvPr/>
        </p:nvSpPr>
        <p:spPr bwMode="auto">
          <a:xfrm>
            <a:off x="21336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05" name="Скругленный прямоугольник 126"/>
          <p:cNvSpPr>
            <a:spLocks noChangeArrowheads="1"/>
          </p:cNvSpPr>
          <p:nvPr/>
        </p:nvSpPr>
        <p:spPr bwMode="auto">
          <a:xfrm>
            <a:off x="25908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09" name="Скругленный прямоугольник 126"/>
          <p:cNvSpPr>
            <a:spLocks noChangeArrowheads="1"/>
          </p:cNvSpPr>
          <p:nvPr/>
        </p:nvSpPr>
        <p:spPr bwMode="auto">
          <a:xfrm>
            <a:off x="3048000" y="41910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0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1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2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3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46482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4" name="Скругленный прямоугольник 126"/>
          <p:cNvSpPr>
            <a:spLocks noChangeArrowheads="1"/>
          </p:cNvSpPr>
          <p:nvPr/>
        </p:nvSpPr>
        <p:spPr bwMode="auto">
          <a:xfrm>
            <a:off x="3505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5" name="Скругленный прямоугольник 126"/>
          <p:cNvSpPr>
            <a:spLocks noChangeArrowheads="1"/>
          </p:cNvSpPr>
          <p:nvPr/>
        </p:nvSpPr>
        <p:spPr bwMode="auto">
          <a:xfrm>
            <a:off x="62484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6" name="Скругленный прямоугольник 126"/>
          <p:cNvSpPr>
            <a:spLocks noChangeArrowheads="1"/>
          </p:cNvSpPr>
          <p:nvPr/>
        </p:nvSpPr>
        <p:spPr bwMode="auto">
          <a:xfrm>
            <a:off x="57912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7" name="Скругленный прямоугольник 126"/>
          <p:cNvSpPr>
            <a:spLocks noChangeArrowheads="1"/>
          </p:cNvSpPr>
          <p:nvPr/>
        </p:nvSpPr>
        <p:spPr bwMode="auto">
          <a:xfrm>
            <a:off x="53340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1518" name="Скругленный прямоугольник 126"/>
          <p:cNvSpPr>
            <a:spLocks noChangeArrowheads="1"/>
          </p:cNvSpPr>
          <p:nvPr/>
        </p:nvSpPr>
        <p:spPr bwMode="auto">
          <a:xfrm>
            <a:off x="4876800" y="5105400"/>
            <a:ext cx="431800" cy="431800"/>
          </a:xfrm>
          <a:prstGeom prst="roundRect">
            <a:avLst>
              <a:gd name="adj" fmla="val 26245"/>
            </a:avLst>
          </a:prstGeom>
          <a:gradFill rotWithShape="0">
            <a:gsLst>
              <a:gs pos="0">
                <a:srgbClr val="FDEADA"/>
              </a:gs>
              <a:gs pos="50000">
                <a:schemeClr val="bg1"/>
              </a:gs>
              <a:gs pos="100000">
                <a:srgbClr val="FDEADA"/>
              </a:gs>
            </a:gsLst>
            <a:lin ang="5400000" scaled="1"/>
          </a:gra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A50021"/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2170708" y="2804740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1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1712168" y="326218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2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2704108" y="372439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3</a:t>
            </a:r>
          </a:p>
        </p:txBody>
      </p:sp>
      <p:sp>
        <p:nvSpPr>
          <p:cNvPr id="207" name="Прямоугольник 206"/>
          <p:cNvSpPr/>
          <p:nvPr/>
        </p:nvSpPr>
        <p:spPr>
          <a:xfrm>
            <a:off x="796429" y="4180259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4</a:t>
            </a:r>
          </a:p>
        </p:txBody>
      </p:sp>
      <p:sp>
        <p:nvSpPr>
          <p:cNvPr id="276" name="Прямоугольник 275"/>
          <p:cNvSpPr/>
          <p:nvPr/>
        </p:nvSpPr>
        <p:spPr>
          <a:xfrm>
            <a:off x="3078510" y="4637707"/>
            <a:ext cx="3465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5</a:t>
            </a:r>
          </a:p>
        </p:txBody>
      </p:sp>
      <p:sp>
        <p:nvSpPr>
          <p:cNvPr id="188" name="Прямоугольник 187"/>
          <p:cNvSpPr/>
          <p:nvPr/>
        </p:nvSpPr>
        <p:spPr>
          <a:xfrm>
            <a:off x="3083768" y="5093568"/>
            <a:ext cx="346570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6</a:t>
            </a:r>
          </a:p>
        </p:txBody>
      </p:sp>
      <p:grpSp>
        <p:nvGrpSpPr>
          <p:cNvPr id="21559" name="Group 55"/>
          <p:cNvGrpSpPr>
            <a:grpSpLocks/>
          </p:cNvGrpSpPr>
          <p:nvPr/>
        </p:nvGrpSpPr>
        <p:grpSpPr bwMode="auto">
          <a:xfrm>
            <a:off x="-5257800" y="0"/>
            <a:ext cx="4951412" cy="2139950"/>
            <a:chOff x="1484" y="0"/>
            <a:chExt cx="3119" cy="1348"/>
          </a:xfrm>
        </p:grpSpPr>
        <p:pic>
          <p:nvPicPr>
            <p:cNvPr id="21560" name="Picture 56" descr="obl_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4" y="0"/>
              <a:ext cx="3119" cy="1348"/>
            </a:xfrm>
            <a:prstGeom prst="rect">
              <a:avLst/>
            </a:prstGeom>
            <a:noFill/>
          </p:spPr>
        </p:pic>
        <p:sp>
          <p:nvSpPr>
            <p:cNvPr id="21561" name="Oval 57"/>
            <p:cNvSpPr>
              <a:spLocks noChangeArrowheads="1"/>
            </p:cNvSpPr>
            <p:nvPr/>
          </p:nvSpPr>
          <p:spPr bwMode="auto">
            <a:xfrm>
              <a:off x="1944" y="888"/>
              <a:ext cx="320" cy="320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auto">
            <a:xfrm>
              <a:off x="2136" y="464"/>
              <a:ext cx="776" cy="776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auto">
            <a:xfrm>
              <a:off x="2688" y="112"/>
              <a:ext cx="1144" cy="1144"/>
            </a:xfrm>
            <a:prstGeom prst="ellipse">
              <a:avLst/>
            </a:prstGeom>
            <a:solidFill>
              <a:schemeClr val="bg1">
                <a:alpha val="71001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auto">
            <a:xfrm>
              <a:off x="3640" y="672"/>
              <a:ext cx="568" cy="568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auto">
            <a:xfrm>
              <a:off x="4128" y="888"/>
              <a:ext cx="368" cy="368"/>
            </a:xfrm>
            <a:prstGeom prst="ellipse">
              <a:avLst/>
            </a:prstGeom>
            <a:solidFill>
              <a:schemeClr val="bg1">
                <a:alpha val="78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auto">
            <a:xfrm>
              <a:off x="1572" y="1112"/>
              <a:ext cx="176" cy="176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2971800" y="762000"/>
            <a:ext cx="3343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Лечит всех зверей подряд, </a:t>
            </a:r>
          </a:p>
          <a:p>
            <a:r>
              <a:rPr lang="ru-RU" b="1"/>
              <a:t>Лечит взрослых и ребят, </a:t>
            </a:r>
          </a:p>
          <a:p>
            <a:r>
              <a:rPr lang="ru-RU" b="1"/>
              <a:t>К вам спешит, когда болит, </a:t>
            </a:r>
          </a:p>
          <a:p>
            <a:r>
              <a:rPr lang="ru-RU" b="1"/>
              <a:t>Добрый доктор …</a:t>
            </a:r>
            <a:r>
              <a:rPr lang="ru-RU"/>
              <a:t> </a:t>
            </a:r>
          </a:p>
        </p:txBody>
      </p:sp>
      <p:sp>
        <p:nvSpPr>
          <p:cNvPr id="21568" name="WordArt 64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1569" name="WordArt 65"/>
          <p:cNvSpPr>
            <a:spLocks noChangeArrowheads="1" noChangeShapeType="1" noTextEdit="1"/>
          </p:cNvSpPr>
          <p:nvPr/>
        </p:nvSpPr>
        <p:spPr bwMode="auto">
          <a:xfrm>
            <a:off x="31242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1570" name="WordArt 66"/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1571" name="WordArt 67"/>
          <p:cNvSpPr>
            <a:spLocks noChangeArrowheads="1" noChangeShapeType="1" noTextEdit="1"/>
          </p:cNvSpPr>
          <p:nvPr/>
        </p:nvSpPr>
        <p:spPr bwMode="auto">
          <a:xfrm>
            <a:off x="40386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1572" name="WordArt 68"/>
          <p:cNvSpPr>
            <a:spLocks noChangeArrowheads="1" noChangeShapeType="1" noTextEdit="1"/>
          </p:cNvSpPr>
          <p:nvPr/>
        </p:nvSpPr>
        <p:spPr bwMode="auto">
          <a:xfrm>
            <a:off x="4495800" y="2895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1573" name="WordArt 69"/>
          <p:cNvSpPr>
            <a:spLocks noChangeArrowheads="1" noChangeShapeType="1" noTextEdit="1"/>
          </p:cNvSpPr>
          <p:nvPr/>
        </p:nvSpPr>
        <p:spPr bwMode="auto">
          <a:xfrm>
            <a:off x="4953000" y="2895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1574" name="WordArt 70"/>
          <p:cNvSpPr>
            <a:spLocks noChangeArrowheads="1" noChangeShapeType="1" noTextEdit="1"/>
          </p:cNvSpPr>
          <p:nvPr/>
        </p:nvSpPr>
        <p:spPr bwMode="auto">
          <a:xfrm>
            <a:off x="5410200" y="28956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1575" name="WordArt 71"/>
          <p:cNvSpPr>
            <a:spLocks noChangeArrowheads="1" noChangeShapeType="1" noTextEdit="1"/>
          </p:cNvSpPr>
          <p:nvPr/>
        </p:nvSpPr>
        <p:spPr bwMode="auto">
          <a:xfrm>
            <a:off x="5867400" y="2895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1576" name="WordArt 72"/>
          <p:cNvSpPr>
            <a:spLocks noChangeArrowheads="1" noChangeShapeType="1" noTextEdit="1"/>
          </p:cNvSpPr>
          <p:nvPr/>
        </p:nvSpPr>
        <p:spPr bwMode="auto">
          <a:xfrm>
            <a:off x="22098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21577" name="WordArt 73"/>
          <p:cNvSpPr>
            <a:spLocks noChangeArrowheads="1" noChangeShapeType="1" noTextEdit="1"/>
          </p:cNvSpPr>
          <p:nvPr/>
        </p:nvSpPr>
        <p:spPr bwMode="auto">
          <a:xfrm>
            <a:off x="26670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1578" name="WordArt 74"/>
          <p:cNvSpPr>
            <a:spLocks noChangeArrowheads="1" noChangeShapeType="1" noTextEdit="1"/>
          </p:cNvSpPr>
          <p:nvPr/>
        </p:nvSpPr>
        <p:spPr bwMode="auto">
          <a:xfrm>
            <a:off x="3124200" y="3276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1579" name="WordArt 75"/>
          <p:cNvSpPr>
            <a:spLocks noChangeArrowheads="1" noChangeShapeType="1" noTextEdit="1"/>
          </p:cNvSpPr>
          <p:nvPr/>
        </p:nvSpPr>
        <p:spPr bwMode="auto">
          <a:xfrm>
            <a:off x="35814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1580" name="WordArt 76"/>
          <p:cNvSpPr>
            <a:spLocks noChangeArrowheads="1" noChangeShapeType="1" noTextEdit="1"/>
          </p:cNvSpPr>
          <p:nvPr/>
        </p:nvSpPr>
        <p:spPr bwMode="auto">
          <a:xfrm>
            <a:off x="40386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1581" name="WordArt 77"/>
          <p:cNvSpPr>
            <a:spLocks noChangeArrowheads="1" noChangeShapeType="1" noTextEdit="1"/>
          </p:cNvSpPr>
          <p:nvPr/>
        </p:nvSpPr>
        <p:spPr bwMode="auto">
          <a:xfrm>
            <a:off x="4495800" y="3352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1582" name="WordArt 78"/>
          <p:cNvSpPr>
            <a:spLocks noChangeArrowheads="1" noChangeShapeType="1" noTextEdit="1"/>
          </p:cNvSpPr>
          <p:nvPr/>
        </p:nvSpPr>
        <p:spPr bwMode="auto">
          <a:xfrm>
            <a:off x="4953000" y="33528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21583" name="WordArt 79"/>
          <p:cNvSpPr>
            <a:spLocks noChangeArrowheads="1" noChangeShapeType="1" noTextEdit="1"/>
          </p:cNvSpPr>
          <p:nvPr/>
        </p:nvSpPr>
        <p:spPr bwMode="auto">
          <a:xfrm>
            <a:off x="5410200" y="33528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1584" name="WordArt 80"/>
          <p:cNvSpPr>
            <a:spLocks noChangeArrowheads="1" noChangeShapeType="1" noTextEdit="1"/>
          </p:cNvSpPr>
          <p:nvPr/>
        </p:nvSpPr>
        <p:spPr bwMode="auto">
          <a:xfrm>
            <a:off x="40386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1585" name="WordArt 81"/>
          <p:cNvSpPr>
            <a:spLocks noChangeArrowheads="1" noChangeShapeType="1" noTextEdit="1"/>
          </p:cNvSpPr>
          <p:nvPr/>
        </p:nvSpPr>
        <p:spPr bwMode="auto">
          <a:xfrm>
            <a:off x="44958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м</a:t>
            </a:r>
          </a:p>
        </p:txBody>
      </p:sp>
      <p:sp>
        <p:nvSpPr>
          <p:cNvPr id="21586" name="WordArt 82"/>
          <p:cNvSpPr>
            <a:spLocks noChangeArrowheads="1" noChangeShapeType="1" noTextEdit="1"/>
          </p:cNvSpPr>
          <p:nvPr/>
        </p:nvSpPr>
        <p:spPr bwMode="auto">
          <a:xfrm>
            <a:off x="5410200" y="38100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1587" name="WordArt 83"/>
          <p:cNvSpPr>
            <a:spLocks noChangeArrowheads="1" noChangeShapeType="1" noTextEdit="1"/>
          </p:cNvSpPr>
          <p:nvPr/>
        </p:nvSpPr>
        <p:spPr bwMode="auto">
          <a:xfrm>
            <a:off x="63246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1588" name="WordArt 84"/>
          <p:cNvSpPr>
            <a:spLocks noChangeArrowheads="1" noChangeShapeType="1" noTextEdit="1"/>
          </p:cNvSpPr>
          <p:nvPr/>
        </p:nvSpPr>
        <p:spPr bwMode="auto">
          <a:xfrm>
            <a:off x="3124200" y="37338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21589" name="WordArt 85"/>
          <p:cNvSpPr>
            <a:spLocks noChangeArrowheads="1" noChangeShapeType="1" noTextEdit="1"/>
          </p:cNvSpPr>
          <p:nvPr/>
        </p:nvSpPr>
        <p:spPr bwMode="auto">
          <a:xfrm>
            <a:off x="49530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1590" name="WordArt 86"/>
          <p:cNvSpPr>
            <a:spLocks noChangeArrowheads="1" noChangeShapeType="1" noTextEdit="1"/>
          </p:cNvSpPr>
          <p:nvPr/>
        </p:nvSpPr>
        <p:spPr bwMode="auto">
          <a:xfrm>
            <a:off x="3581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1591" name="WordArt 87"/>
          <p:cNvSpPr>
            <a:spLocks noChangeArrowheads="1" noChangeShapeType="1" noTextEdit="1"/>
          </p:cNvSpPr>
          <p:nvPr/>
        </p:nvSpPr>
        <p:spPr bwMode="auto">
          <a:xfrm>
            <a:off x="5867400" y="38100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1592" name="WordArt 88"/>
          <p:cNvSpPr>
            <a:spLocks noChangeArrowheads="1" noChangeShapeType="1" noTextEdit="1"/>
          </p:cNvSpPr>
          <p:nvPr/>
        </p:nvSpPr>
        <p:spPr bwMode="auto">
          <a:xfrm>
            <a:off x="1295400" y="4191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21593" name="WordArt 89"/>
          <p:cNvSpPr>
            <a:spLocks noChangeArrowheads="1" noChangeShapeType="1" noTextEdit="1"/>
          </p:cNvSpPr>
          <p:nvPr/>
        </p:nvSpPr>
        <p:spPr bwMode="auto">
          <a:xfrm>
            <a:off x="1752600" y="42672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1594" name="WordArt 90"/>
          <p:cNvSpPr>
            <a:spLocks noChangeArrowheads="1" noChangeShapeType="1" noTextEdit="1"/>
          </p:cNvSpPr>
          <p:nvPr/>
        </p:nvSpPr>
        <p:spPr bwMode="auto">
          <a:xfrm>
            <a:off x="2209800" y="41910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21595" name="WordArt 91"/>
          <p:cNvSpPr>
            <a:spLocks noChangeArrowheads="1" noChangeShapeType="1" noTextEdit="1"/>
          </p:cNvSpPr>
          <p:nvPr/>
        </p:nvSpPr>
        <p:spPr bwMode="auto">
          <a:xfrm>
            <a:off x="2667000" y="42672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1596" name="WordArt 92"/>
          <p:cNvSpPr>
            <a:spLocks noChangeArrowheads="1" noChangeShapeType="1" noTextEdit="1"/>
          </p:cNvSpPr>
          <p:nvPr/>
        </p:nvSpPr>
        <p:spPr bwMode="auto">
          <a:xfrm>
            <a:off x="35814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1597" name="WordArt 93"/>
          <p:cNvSpPr>
            <a:spLocks noChangeArrowheads="1" noChangeShapeType="1" noTextEdit="1"/>
          </p:cNvSpPr>
          <p:nvPr/>
        </p:nvSpPr>
        <p:spPr bwMode="auto">
          <a:xfrm>
            <a:off x="31242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г</a:t>
            </a:r>
          </a:p>
        </p:txBody>
      </p:sp>
      <p:sp>
        <p:nvSpPr>
          <p:cNvPr id="21598" name="WordArt 94"/>
          <p:cNvSpPr>
            <a:spLocks noChangeArrowheads="1" noChangeShapeType="1" noTextEdit="1"/>
          </p:cNvSpPr>
          <p:nvPr/>
        </p:nvSpPr>
        <p:spPr bwMode="auto">
          <a:xfrm>
            <a:off x="4038600" y="42672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21599" name="WordArt 95"/>
          <p:cNvSpPr>
            <a:spLocks noChangeArrowheads="1" noChangeShapeType="1" noTextEdit="1"/>
          </p:cNvSpPr>
          <p:nvPr/>
        </p:nvSpPr>
        <p:spPr bwMode="auto">
          <a:xfrm>
            <a:off x="49530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1600" name="WordArt 96"/>
          <p:cNvSpPr>
            <a:spLocks noChangeArrowheads="1" noChangeShapeType="1" noTextEdit="1"/>
          </p:cNvSpPr>
          <p:nvPr/>
        </p:nvSpPr>
        <p:spPr bwMode="auto">
          <a:xfrm>
            <a:off x="4495800" y="47244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д</a:t>
            </a:r>
          </a:p>
        </p:txBody>
      </p:sp>
      <p:sp>
        <p:nvSpPr>
          <p:cNvPr id="21601" name="WordArt 97"/>
          <p:cNvSpPr>
            <a:spLocks noChangeArrowheads="1" noChangeShapeType="1" noTextEdit="1"/>
          </p:cNvSpPr>
          <p:nvPr/>
        </p:nvSpPr>
        <p:spPr bwMode="auto">
          <a:xfrm>
            <a:off x="54102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р</a:t>
            </a:r>
          </a:p>
        </p:txBody>
      </p:sp>
      <p:sp>
        <p:nvSpPr>
          <p:cNvPr id="21602" name="WordArt 98"/>
          <p:cNvSpPr>
            <a:spLocks noChangeArrowheads="1" noChangeShapeType="1" noTextEdit="1"/>
          </p:cNvSpPr>
          <p:nvPr/>
        </p:nvSpPr>
        <p:spPr bwMode="auto">
          <a:xfrm>
            <a:off x="58674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1603" name="WordArt 99"/>
          <p:cNvSpPr>
            <a:spLocks noChangeArrowheads="1" noChangeShapeType="1" noTextEdit="1"/>
          </p:cNvSpPr>
          <p:nvPr/>
        </p:nvSpPr>
        <p:spPr bwMode="auto">
          <a:xfrm>
            <a:off x="4038600" y="472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1604" name="WordArt 100"/>
          <p:cNvSpPr>
            <a:spLocks noChangeArrowheads="1" noChangeShapeType="1" noTextEdit="1"/>
          </p:cNvSpPr>
          <p:nvPr/>
        </p:nvSpPr>
        <p:spPr bwMode="auto">
          <a:xfrm>
            <a:off x="3581400" y="45720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Ф</a:t>
            </a:r>
          </a:p>
        </p:txBody>
      </p:sp>
      <p:sp>
        <p:nvSpPr>
          <p:cNvPr id="21606" name="WordArt 102"/>
          <p:cNvSpPr>
            <a:spLocks noChangeArrowheads="1" noChangeShapeType="1" noTextEdit="1"/>
          </p:cNvSpPr>
          <p:nvPr/>
        </p:nvSpPr>
        <p:spPr bwMode="auto">
          <a:xfrm>
            <a:off x="3505200" y="51054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1607" name="WordArt 103"/>
          <p:cNvSpPr>
            <a:spLocks noChangeArrowheads="1" noChangeShapeType="1" noTextEdit="1"/>
          </p:cNvSpPr>
          <p:nvPr/>
        </p:nvSpPr>
        <p:spPr bwMode="auto">
          <a:xfrm>
            <a:off x="4038600" y="51054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1608" name="WordArt 104"/>
          <p:cNvSpPr>
            <a:spLocks noChangeArrowheads="1" noChangeShapeType="1" noTextEdit="1"/>
          </p:cNvSpPr>
          <p:nvPr/>
        </p:nvSpPr>
        <p:spPr bwMode="auto">
          <a:xfrm>
            <a:off x="4953000" y="5181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1609" name="WordArt 105"/>
          <p:cNvSpPr>
            <a:spLocks noChangeArrowheads="1" noChangeShapeType="1" noTextEdit="1"/>
          </p:cNvSpPr>
          <p:nvPr/>
        </p:nvSpPr>
        <p:spPr bwMode="auto">
          <a:xfrm>
            <a:off x="5410200" y="5181600"/>
            <a:ext cx="2667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л</a:t>
            </a:r>
          </a:p>
        </p:txBody>
      </p:sp>
      <p:sp>
        <p:nvSpPr>
          <p:cNvPr id="21610" name="WordArt 106"/>
          <p:cNvSpPr>
            <a:spLocks noChangeArrowheads="1" noChangeShapeType="1" noTextEdit="1"/>
          </p:cNvSpPr>
          <p:nvPr/>
        </p:nvSpPr>
        <p:spPr bwMode="auto">
          <a:xfrm>
            <a:off x="5867400" y="5181600"/>
            <a:ext cx="3048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1611" name="WordArt 107"/>
          <p:cNvSpPr>
            <a:spLocks noChangeArrowheads="1" noChangeShapeType="1" noTextEdit="1"/>
          </p:cNvSpPr>
          <p:nvPr/>
        </p:nvSpPr>
        <p:spPr bwMode="auto">
          <a:xfrm>
            <a:off x="4495800" y="51054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б</a:t>
            </a:r>
          </a:p>
        </p:txBody>
      </p:sp>
      <p:sp>
        <p:nvSpPr>
          <p:cNvPr id="21612" name="WordArt 108"/>
          <p:cNvSpPr>
            <a:spLocks noChangeArrowheads="1" noChangeShapeType="1" noTextEdit="1"/>
          </p:cNvSpPr>
          <p:nvPr/>
        </p:nvSpPr>
        <p:spPr bwMode="auto">
          <a:xfrm>
            <a:off x="6324600" y="51816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"/>
                <a:cs typeface="Arial"/>
              </a:rPr>
              <a:t>т</a:t>
            </a:r>
          </a:p>
        </p:txBody>
      </p:sp>
      <p:pic>
        <p:nvPicPr>
          <p:cNvPr id="21613" name="Picture 109" descr="6068"/>
          <p:cNvPicPr>
            <a:picLocks noChangeAspect="1" noChangeArrowheads="1"/>
          </p:cNvPicPr>
          <p:nvPr/>
        </p:nvPicPr>
        <p:blipFill>
          <a:blip r:embed="rId4"/>
          <a:srcRect t="9155"/>
          <a:stretch>
            <a:fillRect/>
          </a:stretch>
        </p:blipFill>
        <p:spPr bwMode="auto">
          <a:xfrm>
            <a:off x="-3276600" y="3581400"/>
            <a:ext cx="2741612" cy="3276600"/>
          </a:xfrm>
          <a:prstGeom prst="rect">
            <a:avLst/>
          </a:prstGeom>
          <a:noFill/>
        </p:spPr>
      </p:pic>
      <p:sp>
        <p:nvSpPr>
          <p:cNvPr id="21614" name="WordArt 110"/>
          <p:cNvSpPr>
            <a:spLocks noChangeArrowheads="1" noChangeShapeType="1" noTextEdit="1"/>
          </p:cNvSpPr>
          <p:nvPr/>
        </p:nvSpPr>
        <p:spPr bwMode="auto">
          <a:xfrm>
            <a:off x="2819400" y="1447800"/>
            <a:ext cx="35052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Чуковский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81094 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35834 -0.0037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1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7" grpId="0"/>
      <p:bldP spid="21567" grpId="1"/>
      <p:bldP spid="21606" grpId="0" animBg="1"/>
      <p:bldP spid="21607" grpId="0" animBg="1"/>
      <p:bldP spid="21608" grpId="0" animBg="1"/>
      <p:bldP spid="21609" grpId="0" animBg="1"/>
      <p:bldP spid="21610" grpId="0" animBg="1"/>
      <p:bldP spid="21611" grpId="0" animBg="1"/>
      <p:bldP spid="21612" grpId="0" animBg="1"/>
      <p:bldP spid="216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ои рисунки\фоны\h_1339328999_1291493_0cda1a8b57.jpeg"/>
          <p:cNvPicPr>
            <a:picLocks noChangeAspect="1" noChangeArrowheads="1"/>
          </p:cNvPicPr>
          <p:nvPr/>
        </p:nvPicPr>
        <p:blipFill>
          <a:blip r:embed="rId2"/>
          <a:srcRect l="17839"/>
          <a:stretch>
            <a:fillRect/>
          </a:stretch>
        </p:blipFill>
        <p:spPr bwMode="auto">
          <a:xfrm>
            <a:off x="0" y="0"/>
            <a:ext cx="9144000" cy="6872376"/>
          </a:xfrm>
          <a:prstGeom prst="rect">
            <a:avLst/>
          </a:prstGeom>
          <a:noFill/>
        </p:spPr>
      </p:pic>
      <p:pic>
        <p:nvPicPr>
          <p:cNvPr id="4098" name="Picture 2" descr="D:\Мои рисунки\коней\10273-30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457200"/>
            <a:ext cx="2667000" cy="3597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2362200" y="4191000"/>
            <a:ext cx="4876800" cy="11430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67000" y="5410200"/>
            <a:ext cx="4114800" cy="533400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WordArt 49"/>
          <p:cNvSpPr>
            <a:spLocks noChangeArrowheads="1" noChangeShapeType="1" noTextEdit="1"/>
          </p:cNvSpPr>
          <p:nvPr/>
        </p:nvSpPr>
        <p:spPr bwMode="auto">
          <a:xfrm>
            <a:off x="2819400" y="5486400"/>
            <a:ext cx="3810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1882 - 1969 г.г.</a:t>
            </a:r>
          </a:p>
        </p:txBody>
      </p:sp>
      <p:pic>
        <p:nvPicPr>
          <p:cNvPr id="16" name="Picture 18" descr="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28600"/>
            <a:ext cx="25379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D:\Мои рисунки\коней\0_6fb40_54a00c76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"/>
            <a:ext cx="1247775" cy="1524000"/>
          </a:xfrm>
          <a:prstGeom prst="rect">
            <a:avLst/>
          </a:prstGeom>
          <a:noFill/>
        </p:spPr>
      </p:pic>
      <p:pic>
        <p:nvPicPr>
          <p:cNvPr id="4110" name="Picture 14" descr="D:\Мои рисунки\коней\ALI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153254"/>
            <a:ext cx="3581400" cy="1704746"/>
          </a:xfrm>
          <a:prstGeom prst="rect">
            <a:avLst/>
          </a:prstGeom>
          <a:noFill/>
        </p:spPr>
      </p:pic>
      <p:pic>
        <p:nvPicPr>
          <p:cNvPr id="4113" name="Picture 17" descr="D:\Мои рисунки\коней\skazka_40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2108" y="2667000"/>
            <a:ext cx="1721891" cy="2597122"/>
          </a:xfrm>
          <a:prstGeom prst="rect">
            <a:avLst/>
          </a:prstGeom>
          <a:noFill/>
        </p:spPr>
      </p:pic>
      <p:sp>
        <p:nvSpPr>
          <p:cNvPr id="5" name="WordArt 48"/>
          <p:cNvSpPr>
            <a:spLocks noChangeArrowheads="1" noChangeShapeType="1" noTextEdit="1"/>
          </p:cNvSpPr>
          <p:nvPr/>
        </p:nvSpPr>
        <p:spPr bwMode="auto">
          <a:xfrm>
            <a:off x="2667000" y="4191000"/>
            <a:ext cx="4572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Корней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Иванович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Чуковский</a:t>
            </a:r>
          </a:p>
        </p:txBody>
      </p:sp>
      <p:pic>
        <p:nvPicPr>
          <p:cNvPr id="4100" name="Picture 4" descr="D:\Мои рисунки\коней\67869203_1292343907_0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330" y="2438399"/>
            <a:ext cx="2458069" cy="2177093"/>
          </a:xfrm>
          <a:prstGeom prst="rect">
            <a:avLst/>
          </a:prstGeom>
          <a:noFill/>
        </p:spPr>
      </p:pic>
      <p:pic>
        <p:nvPicPr>
          <p:cNvPr id="4106" name="Picture 10" descr="D:\Мои рисунки\коней\74204154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flipH="1">
            <a:off x="0" y="4190599"/>
            <a:ext cx="1905000" cy="2667401"/>
          </a:xfrm>
          <a:prstGeom prst="rect">
            <a:avLst/>
          </a:prstGeom>
          <a:noFill/>
        </p:spPr>
      </p:pic>
      <p:sp>
        <p:nvSpPr>
          <p:cNvPr id="29" name="WordArt 48"/>
          <p:cNvSpPr>
            <a:spLocks noChangeArrowheads="1" noChangeShapeType="1" noTextEdit="1"/>
          </p:cNvSpPr>
          <p:nvPr/>
        </p:nvSpPr>
        <p:spPr bwMode="auto">
          <a:xfrm>
            <a:off x="2133600" y="6400800"/>
            <a:ext cx="4191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1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 и цитаты взяты из сети интернет</a:t>
            </a:r>
          </a:p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370</Words>
  <Application>Microsoft PowerPoint</Application>
  <PresentationFormat>Экран (4:3)</PresentationFormat>
  <Paragraphs>232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User</cp:lastModifiedBy>
  <cp:revision>16</cp:revision>
  <cp:lastPrinted>1601-01-01T00:00:00Z</cp:lastPrinted>
  <dcterms:created xsi:type="dcterms:W3CDTF">2011-02-21T15:37:54Z</dcterms:created>
  <dcterms:modified xsi:type="dcterms:W3CDTF">2015-02-19T07:46:33Z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