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9" r:id="rId2"/>
    <p:sldId id="273" r:id="rId3"/>
    <p:sldId id="256" r:id="rId4"/>
    <p:sldId id="260" r:id="rId5"/>
    <p:sldId id="298" r:id="rId6"/>
    <p:sldId id="297" r:id="rId7"/>
    <p:sldId id="299" r:id="rId8"/>
    <p:sldId id="284" r:id="rId9"/>
    <p:sldId id="278" r:id="rId10"/>
    <p:sldId id="288" r:id="rId11"/>
    <p:sldId id="289" r:id="rId12"/>
    <p:sldId id="287" r:id="rId13"/>
    <p:sldId id="268" r:id="rId14"/>
    <p:sldId id="264" r:id="rId15"/>
    <p:sldId id="290" r:id="rId16"/>
    <p:sldId id="306" r:id="rId17"/>
    <p:sldId id="285" r:id="rId18"/>
    <p:sldId id="300" r:id="rId19"/>
    <p:sldId id="301" r:id="rId20"/>
    <p:sldId id="291" r:id="rId21"/>
    <p:sldId id="292" r:id="rId22"/>
    <p:sldId id="307" r:id="rId23"/>
    <p:sldId id="308" r:id="rId24"/>
    <p:sldId id="309" r:id="rId25"/>
    <p:sldId id="276" r:id="rId26"/>
    <p:sldId id="310" r:id="rId27"/>
    <p:sldId id="311" r:id="rId28"/>
    <p:sldId id="312" r:id="rId29"/>
    <p:sldId id="313" r:id="rId30"/>
    <p:sldId id="314" r:id="rId31"/>
    <p:sldId id="315" r:id="rId32"/>
    <p:sldId id="317" r:id="rId33"/>
    <p:sldId id="265" r:id="rId34"/>
    <p:sldId id="274" r:id="rId35"/>
    <p:sldId id="286" r:id="rId36"/>
    <p:sldId id="275" r:id="rId37"/>
    <p:sldId id="266" r:id="rId38"/>
    <p:sldId id="26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3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12765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Активность родителей</a:t>
            </a:r>
            <a:endParaRPr lang="ru-RU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анкетирования</c:v>
                </c:pt>
              </c:strCache>
            </c:strRef>
          </c:tx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elete val="1"/>
          </c:dLbls>
          <c:cat>
            <c:strRef>
              <c:f>Лист1!$A$2:$A$4</c:f>
              <c:strCache>
                <c:ptCount val="3"/>
                <c:pt idx="0">
                  <c:v>поддерживают </c:v>
                </c:pt>
                <c:pt idx="1">
                  <c:v>воздержались</c:v>
                </c:pt>
                <c:pt idx="2">
                  <c:v>не заинтересованы в сорудничестве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0.9</c:v>
                </c:pt>
                <c:pt idx="1">
                  <c:v>8.0000000000000127E-2</c:v>
                </c:pt>
                <c:pt idx="2">
                  <c:v>2.0000000000000032E-2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3415095188694059"/>
          <c:y val="0.33375351201665582"/>
          <c:w val="0.35668043883226147"/>
          <c:h val="0.44106330725850507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Активность педагогов</a:t>
            </a:r>
            <a:endParaRPr lang="ru-RU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Лист1!$A$2:$A$5</c:f>
              <c:strCache>
                <c:ptCount val="3"/>
                <c:pt idx="0">
                  <c:v>Да</c:v>
                </c:pt>
                <c:pt idx="1">
                  <c:v>Затрудняюсь ответить</c:v>
                </c:pt>
                <c:pt idx="2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93</c:v>
                </c:pt>
                <c:pt idx="1">
                  <c:v>5</c:v>
                </c:pt>
                <c:pt idx="2">
                  <c:v>2</c:v>
                </c:pt>
              </c:numCache>
            </c:numRef>
          </c:val>
        </c:ser>
      </c:pie3DChart>
    </c:plotArea>
    <c:legend>
      <c:legendPos val="r"/>
      <c:legendEntry>
        <c:idx val="3"/>
        <c:delete val="1"/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CE424-30EC-476F-B551-C66C4CE65F18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C77C9-EC01-49A9-9E7E-E523177F70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C77C9-EC01-49A9-9E7E-E523177F704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maam.ru/obrazovanie/pesok-risovani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ownloads\VID-20240603-WA0069%20(1).mp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madou1.pr-edu.ru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detivsadu.ru/wp-content/uploads/2019/07/zanyatie-veseloe-solnish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8868"/>
            <a:ext cx="4211952" cy="3311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418C57B7-4664-4400-877A-F55DD99D8E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5728"/>
            <a:ext cx="8686800" cy="121444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Муниципальное автономное дошкольное образовательное учреждение детский сад №1 «Сказка»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                            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Приморско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-Ахтарск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3372" y="2357430"/>
            <a:ext cx="5000628" cy="37856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о работе инновационной площадки на тему: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«Песочная терапия как инновационная технология и эффективный метод коррекции эмоционально-волевой сферы и развития творческих способностей детей старшего дошкольного возраста в условиях ДОУ»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457200"/>
            <a:ext cx="4491038" cy="838200"/>
          </a:xfrm>
        </p:spPr>
        <p:txBody>
          <a:bodyPr/>
          <a:lstStyle/>
          <a:p>
            <a:r>
              <a:rPr lang="ru-RU" dirty="0" smtClean="0"/>
              <a:t>БОКСЫ по ТЕМАМ</a:t>
            </a:r>
            <a:endParaRPr lang="ru-RU" dirty="0"/>
          </a:p>
        </p:txBody>
      </p:sp>
      <p:pic>
        <p:nvPicPr>
          <p:cNvPr id="4" name="Содержимое 3" descr="IMG-20240604-WA0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14338"/>
            <a:ext cx="5048253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IMG_20240604_1335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1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5" descr="IMG-20240604-WA0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3286124"/>
            <a:ext cx="5000660" cy="375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3" descr="IMG_20240605_0956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14752"/>
            <a:ext cx="3429024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20240604_1359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857251" y="857250"/>
            <a:ext cx="6858005" cy="5143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40604_135913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679287" y="-464345"/>
            <a:ext cx="2786070" cy="3714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240604_135920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3500438"/>
            <a:ext cx="3619492" cy="271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4290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Световые песочные столы-планшеты для рисования песком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-20240604-WA0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053686"/>
            <a:ext cx="7286676" cy="5465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705880" cy="79535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Семинар-практикум для участников проекта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«Использование психологической песочницы  в работе с детьми старшего возраста»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20190412_1023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214422"/>
            <a:ext cx="3804074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90412_1023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1428736"/>
            <a:ext cx="4929190" cy="3696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Мастер-класс для участников проекта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«Развитие и коррекция эмоционально-волевой сферы детей дошкольного возраста с использованием песочной терапии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Рисунок 2" descr="CIMG6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19723" y="1214422"/>
            <a:ext cx="3238523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User\Desktop\УО\20200122_1355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928802"/>
            <a:ext cx="4568617" cy="250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2e1c017-9388-426d-b2f1-64c7fc0170c5.jpg"/>
          <p:cNvPicPr>
            <a:picLocks noChangeAspect="1"/>
          </p:cNvPicPr>
          <p:nvPr/>
        </p:nvPicPr>
        <p:blipFill>
          <a:blip r:embed="rId4" cstate="print"/>
          <a:srcRect t="15385" r="-1"/>
          <a:stretch>
            <a:fillRect/>
          </a:stretch>
        </p:blipFill>
        <p:spPr>
          <a:xfrm>
            <a:off x="1071538" y="4500570"/>
            <a:ext cx="3714776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User\Desktop\УО\20200122_14393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t="7505" r="36272" b="-3732"/>
          <a:stretch>
            <a:fillRect/>
          </a:stretch>
        </p:blipFill>
        <p:spPr bwMode="auto">
          <a:xfrm rot="5400000">
            <a:off x="5322111" y="3893335"/>
            <a:ext cx="307181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Занятие по теме: «Возле моря мы живем!»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47942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Рисование непрерывных горизонтальных волнистых линий подушечками пальцев.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detsad-214462-1715770697.jpg"/>
          <p:cNvPicPr>
            <a:picLocks noChangeAspect="1" noChangeArrowheads="1"/>
          </p:cNvPicPr>
          <p:nvPr/>
        </p:nvPicPr>
        <p:blipFill>
          <a:blip r:embed="rId2" cstate="print"/>
          <a:srcRect t="24346"/>
          <a:stretch>
            <a:fillRect/>
          </a:stretch>
        </p:blipFill>
        <p:spPr bwMode="auto">
          <a:xfrm>
            <a:off x="4786314" y="1357298"/>
            <a:ext cx="3929090" cy="4463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3" descr="IMG-20240604-WA0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357298"/>
            <a:ext cx="4354463" cy="3840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«Возле моря мы живем»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8142135" cy="5222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686800" cy="838200"/>
          </a:xfrm>
        </p:spPr>
        <p:txBody>
          <a:bodyPr/>
          <a:lstStyle/>
          <a:p>
            <a:r>
              <a:rPr lang="ru-RU" dirty="0" smtClean="0"/>
              <a:t>«В лесу»</a:t>
            </a:r>
            <a:endParaRPr lang="ru-RU" dirty="0"/>
          </a:p>
        </p:txBody>
      </p:sp>
      <p:pic>
        <p:nvPicPr>
          <p:cNvPr id="4" name="Содержимое 3" descr="IMG-20240604-WA0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4451708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40604-WA0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546" y="3000372"/>
            <a:ext cx="5188453" cy="3607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Тема: «В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лесу-кузнечики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» методом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насыпания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кулочка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ФОТО занятия\В лесу\20240606_113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7022598" cy="5266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«В парке» симметричное рисование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4071934" cy="5429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357298"/>
            <a:ext cx="4643438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96430"/>
            <a:ext cx="8572560" cy="6429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Занятие по теме: «Ежики»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928670"/>
            <a:ext cx="86868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методом тонкой струйкой из сжатой ладошки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рисование кулаком ежи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428736"/>
            <a:ext cx="6072230" cy="506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Занятие по теме: «Космические дали»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14356"/>
            <a:ext cx="8686800" cy="50085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Продолжать знакомить с приёмами </a:t>
            </a:r>
            <a:r>
              <a:rPr lang="ru-RU" sz="18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 tooltip="Рисование песком и на песке"/>
              </a:rPr>
              <a:t>рисования песком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наложение одного изображения на другое, 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рисование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сложных геометрический фигур.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detsad-214462-17157705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71612"/>
            <a:ext cx="4214810" cy="3512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8" descr="IMG-20240604-WA00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9062" y="2714620"/>
            <a:ext cx="4824938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Коммуникативная игра «Дорожки» методом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насыпания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ФОТО занятия\Дорожки (коммуникативная игра)\20240606_1144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16754" y="1988334"/>
            <a:ext cx="5048285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240606_1146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0998" y="1857364"/>
            <a:ext cx="4857752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Математическая игра : «пицца»</a:t>
            </a:r>
            <a:endParaRPr lang="ru-RU" dirty="0"/>
          </a:p>
        </p:txBody>
      </p:sp>
      <p:pic>
        <p:nvPicPr>
          <p:cNvPr id="4" name="Содержимое 3" descr="Пицца (математическая игра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357298"/>
            <a:ext cx="6929486" cy="5197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Коллективное творчество </a:t>
            </a:r>
            <a:endParaRPr lang="ru-RU" dirty="0"/>
          </a:p>
        </p:txBody>
      </p:sp>
      <p:pic>
        <p:nvPicPr>
          <p:cNvPr id="4" name="Содержимое 3" descr="20240606_1119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357157" y="1785926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40606_1125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80852" y="1794853"/>
            <a:ext cx="5786454" cy="4339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IMG-20240603-WA0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35885" y="-759065"/>
            <a:ext cx="6215106" cy="8286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«Я играю»</a:t>
            </a:r>
            <a:endParaRPr lang="ru-RU" dirty="0"/>
          </a:p>
        </p:txBody>
      </p:sp>
      <p:pic>
        <p:nvPicPr>
          <p:cNvPr id="4" name="Содержимое 3" descr="20240606_1134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97691" y="2155023"/>
            <a:ext cx="4667283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40606_1135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238494" y="1047730"/>
            <a:ext cx="6096011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/>
          <a:lstStyle/>
          <a:p>
            <a:r>
              <a:rPr lang="ru-RU" dirty="0" smtClean="0"/>
              <a:t>«Моя любимая игрушка»</a:t>
            </a:r>
            <a:endParaRPr lang="ru-RU" dirty="0"/>
          </a:p>
        </p:txBody>
      </p:sp>
      <p:pic>
        <p:nvPicPr>
          <p:cNvPr id="5122" name="Picture 2" descr="C:\Users\User\Desktop\ФОТО занятия\Моя любимая игрушка\20240606_1108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14282" y="928670"/>
            <a:ext cx="4762534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40606_111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976816" y="3214686"/>
            <a:ext cx="4167184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/>
          <a:lstStyle/>
          <a:p>
            <a:r>
              <a:rPr lang="ru-RU" dirty="0" smtClean="0"/>
              <a:t>«Открытка для мамы»</a:t>
            </a:r>
            <a:endParaRPr lang="ru-RU" dirty="0"/>
          </a:p>
        </p:txBody>
      </p:sp>
      <p:pic>
        <p:nvPicPr>
          <p:cNvPr id="4" name="Содержимое 3" descr="IMG-20240606-WA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857232"/>
            <a:ext cx="3214710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40606-WA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2786058"/>
            <a:ext cx="3036097" cy="38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40606-WA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428604"/>
            <a:ext cx="3214678" cy="4286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14356"/>
          </a:xfrm>
        </p:spPr>
        <p:txBody>
          <a:bodyPr/>
          <a:lstStyle/>
          <a:p>
            <a:r>
              <a:rPr lang="ru-RU" dirty="0" smtClean="0"/>
              <a:t>«Светит солнышко»</a:t>
            </a:r>
            <a:endParaRPr lang="ru-RU" dirty="0"/>
          </a:p>
        </p:txBody>
      </p:sp>
      <p:pic>
        <p:nvPicPr>
          <p:cNvPr id="4" name="Содержимое 3" descr="IMG-20240606-WA0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42918"/>
            <a:ext cx="4224853" cy="316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40606-WA0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476248"/>
            <a:ext cx="4786314" cy="638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-20240603-WA00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714729"/>
            <a:ext cx="3500462" cy="3143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714487"/>
            <a:ext cx="8101042" cy="1885963"/>
          </a:xfrm>
        </p:spPr>
        <p:txBody>
          <a:bodyPr>
            <a:normAutofit/>
          </a:bodyPr>
          <a:lstStyle/>
          <a:p>
            <a:pPr algn="l"/>
            <a:r>
              <a:rPr lang="ru-RU" sz="1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729430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Познакомить детей с особенностями, видами и свойствами песка, с техникой рисования на песочном столе, работой в песочнице;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тактильно-кинетическую чувствительность и мелкую моторику рук;  формировать у ребенка представления об окружающем мире, снятие эмоционального напряжения, снижение агрессии и тревожности;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умение элементарного самоконтроля 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своих действий; коррекция самооценки, преодоление комплекса «плохого художника», с помощью композиций из песка при помощи готовых фигурок;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детскую самостоятельность и инициативность;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психические процессы; зрительное восприятие, память, внимание, речь, творческое мышление, воображение и фантазию; совершенствовать зрительно-пространственную ориентировку, речевые возможности;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78579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Рисование предметами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-20240611-WA0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643182"/>
            <a:ext cx="3286148" cy="390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40611-WA0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2952765"/>
            <a:ext cx="3214678" cy="3905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IMG-20240611-WA0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428604"/>
            <a:ext cx="3286148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6429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Развивающие игры на песке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-20240611-WA0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17925" y="-89321"/>
            <a:ext cx="3107554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20240611-WA0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3538413"/>
            <a:ext cx="3000396" cy="3319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20240611-WA00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536157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20240611-WA00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571480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Рисование предметами (зубными щетками, трубочками)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-20240611-WA0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5220" y="1285860"/>
            <a:ext cx="5048285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40611-WA0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214422"/>
            <a:ext cx="3714756" cy="495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Фрагмент  индивидуального занятия с педагогом-психологом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VID-20240603-WA0069 (1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09600" y="1530350"/>
            <a:ext cx="80772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Семинар-практикум для участников проекта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«Использование элементов песочной терапии в работе «Клуба заинтересованных родителей»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IMG-20240603-WA00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00174"/>
            <a:ext cx="457203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5" descr="IMG_20240604_134035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429000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214311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(родительское собрание) с педагогом-психологом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Знакомство с методом песочной терапии. Беседа о технике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безопасности, целях, задачах и методах, работы по программе «Детство в песочнице»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-20240604-WA0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857364"/>
            <a:ext cx="3036115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40604-WA0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3571852"/>
            <a:ext cx="246461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40130-WA0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1428736"/>
            <a:ext cx="2893221" cy="38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 l="22547" t="23196" r="22192" b="8978"/>
          <a:stretch>
            <a:fillRect/>
          </a:stretch>
        </p:blipFill>
        <p:spPr bwMode="auto">
          <a:xfrm>
            <a:off x="214282" y="285728"/>
            <a:ext cx="4786346" cy="3075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23740" t="22927" r="23439" b="10976"/>
          <a:stretch>
            <a:fillRect/>
          </a:stretch>
        </p:blipFill>
        <p:spPr bwMode="auto">
          <a:xfrm>
            <a:off x="5000628" y="3786190"/>
            <a:ext cx="392909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4" cstate="print"/>
          <a:srcRect l="24280" t="24107" r="24176" b="12798"/>
          <a:stretch>
            <a:fillRect/>
          </a:stretch>
        </p:blipFill>
        <p:spPr bwMode="auto">
          <a:xfrm>
            <a:off x="214282" y="3643314"/>
            <a:ext cx="442915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str.10-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745" y="285728"/>
            <a:ext cx="4067255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Официальный сайт в сети интернет</a:t>
            </a:r>
            <a:r>
              <a:rPr lang="ru-RU" sz="3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   http://madou1.pr-edu.ru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t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Активная ссылка на раздел сайта, посвященная проекту </a:t>
            </a:r>
            <a:r>
              <a:rPr lang="en-US" sz="36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https://madou1.pr-edu.ru/innovatsionnaya-ploshchadka/index.php</a:t>
            </a:r>
            <a:endParaRPr lang="ru-RU" sz="3600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есок закл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29784" cy="7072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24918" cy="592933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Направления работы </a:t>
            </a:r>
            <a:b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 rot="2970442">
            <a:off x="1548742" y="1760426"/>
            <a:ext cx="269411" cy="217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429124" y="2071679"/>
            <a:ext cx="357190" cy="6429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8483230">
            <a:off x="6831918" y="1690070"/>
            <a:ext cx="320383" cy="22185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68940" y="3230886"/>
            <a:ext cx="3765177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4357694"/>
            <a:ext cx="34290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педагогами МАДОУ №1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1670" y="285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28860" y="2643182"/>
            <a:ext cx="47006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 ДОУ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02434" y="4214818"/>
            <a:ext cx="33415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детьми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58A4FF-2A92-4B46-AF07-BFEFD0DC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8604"/>
            <a:ext cx="8999807" cy="137934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Анкета для родителей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«Песочная терапия»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Выявить позицию родителей в применении песочной терапии в работе с детьми 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42844" y="2000240"/>
          <a:ext cx="8609824" cy="4138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42646373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Опрос среди педагогов: «Хотели бы вы использовать в своей работе с детьми метод песочной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терапии»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e09a868699eaa6b1cc29e0e1b43bf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2544054" cy="3597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7mp2Z9Ra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0"/>
            <a:ext cx="447674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700-nw.jpg"/>
          <p:cNvPicPr>
            <a:picLocks noChangeAspect="1"/>
          </p:cNvPicPr>
          <p:nvPr/>
        </p:nvPicPr>
        <p:blipFill>
          <a:blip r:embed="rId4" cstate="print"/>
          <a:srcRect l="17857" t="3928" r="16785"/>
          <a:stretch>
            <a:fillRect/>
          </a:stretch>
        </p:blipFill>
        <p:spPr>
          <a:xfrm>
            <a:off x="1000100" y="2500306"/>
            <a:ext cx="2731639" cy="4015345"/>
          </a:xfrm>
          <a:prstGeom prst="rect">
            <a:avLst/>
          </a:prstGeom>
        </p:spPr>
      </p:pic>
      <p:pic>
        <p:nvPicPr>
          <p:cNvPr id="7" name="Рисунок 6" descr="700-nw (1).jpg"/>
          <p:cNvPicPr>
            <a:picLocks noChangeAspect="1"/>
          </p:cNvPicPr>
          <p:nvPr/>
        </p:nvPicPr>
        <p:blipFill>
          <a:blip r:embed="rId5" cstate="print"/>
          <a:srcRect l="14894" t="10274" r="12766"/>
          <a:stretch>
            <a:fillRect/>
          </a:stretch>
        </p:blipFill>
        <p:spPr>
          <a:xfrm>
            <a:off x="3214678" y="3371572"/>
            <a:ext cx="2714644" cy="348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6272889003.jpg"/>
          <p:cNvPicPr>
            <a:picLocks noChangeAspect="1"/>
          </p:cNvPicPr>
          <p:nvPr/>
        </p:nvPicPr>
        <p:blipFill>
          <a:blip r:embed="rId6" cstate="print"/>
          <a:srcRect l="14286" t="4704" r="11904"/>
          <a:stretch>
            <a:fillRect/>
          </a:stretch>
        </p:blipFill>
        <p:spPr>
          <a:xfrm>
            <a:off x="6072198" y="3500438"/>
            <a:ext cx="2428892" cy="3175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«Песочная терапия: организация психологической помощи,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современые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методы терапии для детей»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20240604_0831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979711" y="548681"/>
            <a:ext cx="5184578" cy="6912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Педагогами-психологами разработана программа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40604_0832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736"/>
            <a:ext cx="3482603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IMG_20240604_0832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1428736"/>
            <a:ext cx="2411033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IMG_20240604_0833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976" y="1500174"/>
            <a:ext cx="3429024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1290</TotalTime>
  <Words>377</Words>
  <Application>Microsoft Office PowerPoint</Application>
  <PresentationFormat>Экран (4:3)</PresentationFormat>
  <Paragraphs>55</Paragraphs>
  <Slides>38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Трек</vt:lpstr>
      <vt:lpstr>     Муниципальное автономное дошкольное образовательное учреждение детский сад №1 «Сказка»                                                                                    г. Приморско -Ахтарск</vt:lpstr>
      <vt:lpstr>Слайд 2</vt:lpstr>
      <vt:lpstr>  </vt:lpstr>
      <vt:lpstr> Направления работы       </vt:lpstr>
      <vt:lpstr>Анкета для родителей «Песочная терапия» Цель: Выявить позицию родителей в применении песочной терапии в работе с детьми </vt:lpstr>
      <vt:lpstr>Опрос среди педагогов: «Хотели бы вы использовать в своей работе с детьми метод песочной терапии»</vt:lpstr>
      <vt:lpstr>Слайд 7</vt:lpstr>
      <vt:lpstr>«Песочная терапия: организация психологической помощи, современые методы терапии для детей»</vt:lpstr>
      <vt:lpstr>Педагогами-психологами разработана программа  </vt:lpstr>
      <vt:lpstr>БОКСЫ по ТЕМАМ</vt:lpstr>
      <vt:lpstr>Слайд 11</vt:lpstr>
      <vt:lpstr>Световые песочные столы-планшеты для рисования песком</vt:lpstr>
      <vt:lpstr>Семинар-практикум для участников проекта «Использование психологической песочницы  в работе с детьми старшего возраста»   </vt:lpstr>
      <vt:lpstr>Мастер-класс для участников проекта «Развитие и коррекция эмоционально-волевой сферы детей дошкольного возраста с использованием песочной терапии»</vt:lpstr>
      <vt:lpstr>Занятие по теме: «Возле моря мы живем!»</vt:lpstr>
      <vt:lpstr>«Возле моря мы живем»</vt:lpstr>
      <vt:lpstr>«В лесу»</vt:lpstr>
      <vt:lpstr>Тема: «В лесу-кузнечики» методом насыпания с кулочка</vt:lpstr>
      <vt:lpstr>«В парке» симметричное рисование</vt:lpstr>
      <vt:lpstr>Занятие по теме: «Ежики» </vt:lpstr>
      <vt:lpstr>Занятие по теме: «Космические дали»</vt:lpstr>
      <vt:lpstr>Коммуникативная игра «Дорожки» методом  насыпания</vt:lpstr>
      <vt:lpstr>Математическая игра : «пицца»</vt:lpstr>
      <vt:lpstr>Коллективное творчество </vt:lpstr>
      <vt:lpstr> </vt:lpstr>
      <vt:lpstr>«Я играю»</vt:lpstr>
      <vt:lpstr>«Моя любимая игрушка»</vt:lpstr>
      <vt:lpstr>«Открытка для мамы»</vt:lpstr>
      <vt:lpstr>«Светит солнышко»</vt:lpstr>
      <vt:lpstr>Рисование предметами</vt:lpstr>
      <vt:lpstr>Развивающие игры на песке</vt:lpstr>
      <vt:lpstr>Рисование предметами (зубными щетками, трубочками)</vt:lpstr>
      <vt:lpstr>Фрагмент  индивидуального занятия с педагогом-психологом</vt:lpstr>
      <vt:lpstr>Семинар-практикум для участников проекта  «Использование элементов песочной терапии в работе «Клуба заинтересованных родителей»</vt:lpstr>
      <vt:lpstr>(родительское собрание) с педагогом-психологом Знакомство с методом песочной терапии. Беседа о технике безопасности, целях, задачах и методах, работы по программе «Детство в песочнице»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99</cp:revision>
  <dcterms:created xsi:type="dcterms:W3CDTF">2024-06-03T06:25:22Z</dcterms:created>
  <dcterms:modified xsi:type="dcterms:W3CDTF">2024-06-13T10:38:09Z</dcterms:modified>
</cp:coreProperties>
</file>